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3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4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5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6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7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8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9.xml" ContentType="application/vnd.openxmlformats-officedocument.presentationml.notesSlide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notesSlides/notesSlide10.xml" ContentType="application/vnd.openxmlformats-officedocument.presentationml.notesSlid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11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12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notesSlides/notesSlide13.xml" ContentType="application/vnd.openxmlformats-officedocument.presentationml.notesSlide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notesSlides/notesSlide14.xml" ContentType="application/vnd.openxmlformats-officedocument.presentationml.notesSlide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notesSlides/notesSlide15.xml" ContentType="application/vnd.openxmlformats-officedocument.presentationml.notesSlide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notesSlides/notesSlide16.xml" ContentType="application/vnd.openxmlformats-officedocument.presentationml.notesSlide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17.xml" ContentType="application/vnd.openxmlformats-officedocument.presentationml.notesSlide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18.xml" ContentType="application/vnd.openxmlformats-officedocument.presentationml.notesSlide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notesSlides/notesSlide19.xml" ContentType="application/vnd.openxmlformats-officedocument.presentationml.notesSlide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notesSlides/notesSlide20.xml" ContentType="application/vnd.openxmlformats-officedocument.presentationml.notesSlid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notesSlides/notesSlide21.xml" ContentType="application/vnd.openxmlformats-officedocument.presentationml.notesSlide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notesSlides/notesSlide22.xml" ContentType="application/vnd.openxmlformats-officedocument.presentationml.notesSlide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notesSlides/notesSlide23.xml" ContentType="application/vnd.openxmlformats-officedocument.presentationml.notesSlide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57" r:id="rId5"/>
    <p:sldId id="360" r:id="rId6"/>
    <p:sldId id="366" r:id="rId7"/>
    <p:sldId id="340" r:id="rId8"/>
    <p:sldId id="362" r:id="rId9"/>
    <p:sldId id="315" r:id="rId10"/>
    <p:sldId id="382" r:id="rId11"/>
    <p:sldId id="368" r:id="rId12"/>
    <p:sldId id="383" r:id="rId13"/>
    <p:sldId id="387" r:id="rId14"/>
    <p:sldId id="386" r:id="rId15"/>
    <p:sldId id="370" r:id="rId16"/>
    <p:sldId id="365" r:id="rId17"/>
    <p:sldId id="378" r:id="rId18"/>
    <p:sldId id="380" r:id="rId19"/>
    <p:sldId id="388" r:id="rId20"/>
    <p:sldId id="373" r:id="rId21"/>
    <p:sldId id="381" r:id="rId22"/>
    <p:sldId id="375" r:id="rId23"/>
    <p:sldId id="357" r:id="rId24"/>
    <p:sldId id="374" r:id="rId25"/>
    <p:sldId id="364" r:id="rId26"/>
    <p:sldId id="289" r:id="rId27"/>
    <p:sldId id="371" r:id="rId28"/>
  </p:sldIdLst>
  <p:sldSz cx="9144000" cy="6858000" type="screen4x3"/>
  <p:notesSz cx="6742113" cy="9872663"/>
  <p:custDataLst>
    <p:tags r:id="rId31"/>
  </p:custDataLst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anja Heskes" initials="TH" lastIdx="2" clrIdx="0"/>
  <p:cmAuthor id="1" name="Lisa Bakker" initials="LB" lastIdx="1" clrIdx="1">
    <p:extLst>
      <p:ext uri="{19B8F6BF-5375-455C-9EA6-DF929625EA0E}">
        <p15:presenceInfo xmlns:p15="http://schemas.microsoft.com/office/powerpoint/2012/main" userId="S::Lbakker@probiblio.nl::fccdc2de-d325-474f-ba36-6d7491be49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C61"/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E5BE2C-A634-0A9D-6A5B-BF9F6660AEDB}" v="72" dt="2019-10-31T13:34:40.523"/>
    <p1510:client id="{B74AE2A3-C97D-0922-A77B-2EB2A26EBDEE}" v="681" dt="2019-11-04T12:13:21.483"/>
    <p1510:client id="{C4DCBEF6-6281-2C4C-97C5-890B9D9F97B9}" v="135" dt="2019-10-30T23:18:40.524"/>
    <p1510:client id="{E6CF6362-954A-9E83-930A-2BC5AD700865}" v="2" dt="2019-10-31T13:41:54.268"/>
    <p1510:client id="{E6DA5B89-9D98-4959-969E-FB90DE7FB70B}" v="283" dt="2019-10-30T23:26:15.4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41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andvliet, Fanny" userId="S::ztf0309@novacollege.nl::5e5c38e3-ba95-4e0a-b41c-8f8259d7d8bc" providerId="AD" clId="Web-{45E5BE2C-A634-0A9D-6A5B-BF9F6660AEDB}"/>
    <pc:docChg chg="modSld">
      <pc:chgData name="Zandvliet, Fanny" userId="S::ztf0309@novacollege.nl::5e5c38e3-ba95-4e0a-b41c-8f8259d7d8bc" providerId="AD" clId="Web-{45E5BE2C-A634-0A9D-6A5B-BF9F6660AEDB}" dt="2019-10-31T13:34:40.523" v="69" actId="20577"/>
      <pc:docMkLst>
        <pc:docMk/>
      </pc:docMkLst>
      <pc:sldChg chg="modSp">
        <pc:chgData name="Zandvliet, Fanny" userId="S::ztf0309@novacollege.nl::5e5c38e3-ba95-4e0a-b41c-8f8259d7d8bc" providerId="AD" clId="Web-{45E5BE2C-A634-0A9D-6A5B-BF9F6660AEDB}" dt="2019-10-31T13:25:55.689" v="0" actId="14100"/>
        <pc:sldMkLst>
          <pc:docMk/>
          <pc:sldMk cId="1594179221" sldId="362"/>
        </pc:sldMkLst>
        <pc:spChg chg="mod">
          <ac:chgData name="Zandvliet, Fanny" userId="S::ztf0309@novacollege.nl::5e5c38e3-ba95-4e0a-b41c-8f8259d7d8bc" providerId="AD" clId="Web-{45E5BE2C-A634-0A9D-6A5B-BF9F6660AEDB}" dt="2019-10-31T13:25:55.689" v="0" actId="14100"/>
          <ac:spMkLst>
            <pc:docMk/>
            <pc:sldMk cId="1594179221" sldId="362"/>
            <ac:spMk id="3" creationId="{00000000-0000-0000-0000-000000000000}"/>
          </ac:spMkLst>
        </pc:spChg>
      </pc:sldChg>
      <pc:sldChg chg="modSp">
        <pc:chgData name="Zandvliet, Fanny" userId="S::ztf0309@novacollege.nl::5e5c38e3-ba95-4e0a-b41c-8f8259d7d8bc" providerId="AD" clId="Web-{45E5BE2C-A634-0A9D-6A5B-BF9F6660AEDB}" dt="2019-10-31T13:32:43.440" v="39" actId="20577"/>
        <pc:sldMkLst>
          <pc:docMk/>
          <pc:sldMk cId="3238487942" sldId="373"/>
        </pc:sldMkLst>
        <pc:spChg chg="mod">
          <ac:chgData name="Zandvliet, Fanny" userId="S::ztf0309@novacollege.nl::5e5c38e3-ba95-4e0a-b41c-8f8259d7d8bc" providerId="AD" clId="Web-{45E5BE2C-A634-0A9D-6A5B-BF9F6660AEDB}" dt="2019-10-31T13:32:43.440" v="39" actId="20577"/>
          <ac:spMkLst>
            <pc:docMk/>
            <pc:sldMk cId="3238487942" sldId="373"/>
            <ac:spMk id="3" creationId="{00000000-0000-0000-0000-000000000000}"/>
          </ac:spMkLst>
        </pc:spChg>
      </pc:sldChg>
      <pc:sldChg chg="modSp">
        <pc:chgData name="Zandvliet, Fanny" userId="S::ztf0309@novacollege.nl::5e5c38e3-ba95-4e0a-b41c-8f8259d7d8bc" providerId="AD" clId="Web-{45E5BE2C-A634-0A9D-6A5B-BF9F6660AEDB}" dt="2019-10-31T13:34:40.523" v="68" actId="20577"/>
        <pc:sldMkLst>
          <pc:docMk/>
          <pc:sldMk cId="1353020046" sldId="374"/>
        </pc:sldMkLst>
        <pc:spChg chg="mod">
          <ac:chgData name="Zandvliet, Fanny" userId="S::ztf0309@novacollege.nl::5e5c38e3-ba95-4e0a-b41c-8f8259d7d8bc" providerId="AD" clId="Web-{45E5BE2C-A634-0A9D-6A5B-BF9F6660AEDB}" dt="2019-10-31T13:34:40.523" v="68" actId="20577"/>
          <ac:spMkLst>
            <pc:docMk/>
            <pc:sldMk cId="1353020046" sldId="374"/>
            <ac:spMk id="4" creationId="{00000000-0000-0000-0000-000000000000}"/>
          </ac:spMkLst>
        </pc:spChg>
      </pc:sldChg>
      <pc:sldChg chg="addSp delSp modSp">
        <pc:chgData name="Zandvliet, Fanny" userId="S::ztf0309@novacollege.nl::5e5c38e3-ba95-4e0a-b41c-8f8259d7d8bc" providerId="AD" clId="Web-{45E5BE2C-A634-0A9D-6A5B-BF9F6660AEDB}" dt="2019-10-31T13:30:38.044" v="23" actId="14100"/>
        <pc:sldMkLst>
          <pc:docMk/>
          <pc:sldMk cId="3095773432" sldId="378"/>
        </pc:sldMkLst>
        <pc:spChg chg="add del">
          <ac:chgData name="Zandvliet, Fanny" userId="S::ztf0309@novacollege.nl::5e5c38e3-ba95-4e0a-b41c-8f8259d7d8bc" providerId="AD" clId="Web-{45E5BE2C-A634-0A9D-6A5B-BF9F6660AEDB}" dt="2019-10-31T13:30:29.044" v="21" actId="14100"/>
          <ac:spMkLst>
            <pc:docMk/>
            <pc:sldMk cId="3095773432" sldId="378"/>
            <ac:spMk id="3" creationId="{00000000-0000-0000-0000-000000000000}"/>
          </ac:spMkLst>
        </pc:spChg>
        <pc:spChg chg="mod">
          <ac:chgData name="Zandvliet, Fanny" userId="S::ztf0309@novacollege.nl::5e5c38e3-ba95-4e0a-b41c-8f8259d7d8bc" providerId="AD" clId="Web-{45E5BE2C-A634-0A9D-6A5B-BF9F6660AEDB}" dt="2019-10-31T13:30:38.044" v="23" actId="14100"/>
          <ac:spMkLst>
            <pc:docMk/>
            <pc:sldMk cId="3095773432" sldId="378"/>
            <ac:spMk id="4" creationId="{00000000-0000-0000-0000-000000000000}"/>
          </ac:spMkLst>
        </pc:spChg>
        <pc:spChg chg="add del mod">
          <ac:chgData name="Zandvliet, Fanny" userId="S::ztf0309@novacollege.nl::5e5c38e3-ba95-4e0a-b41c-8f8259d7d8bc" providerId="AD" clId="Web-{45E5BE2C-A634-0A9D-6A5B-BF9F6660AEDB}" dt="2019-10-31T13:30:29.044" v="21" actId="14100"/>
          <ac:spMkLst>
            <pc:docMk/>
            <pc:sldMk cId="3095773432" sldId="378"/>
            <ac:spMk id="9" creationId="{CF2FF921-9C51-4F85-9132-AE451ADCF38D}"/>
          </ac:spMkLst>
        </pc:spChg>
      </pc:sldChg>
      <pc:sldChg chg="modSp">
        <pc:chgData name="Zandvliet, Fanny" userId="S::ztf0309@novacollege.nl::5e5c38e3-ba95-4e0a-b41c-8f8259d7d8bc" providerId="AD" clId="Web-{45E5BE2C-A634-0A9D-6A5B-BF9F6660AEDB}" dt="2019-10-31T13:32:12.361" v="37" actId="20577"/>
        <pc:sldMkLst>
          <pc:docMk/>
          <pc:sldMk cId="3904018493" sldId="380"/>
        </pc:sldMkLst>
        <pc:spChg chg="mod">
          <ac:chgData name="Zandvliet, Fanny" userId="S::ztf0309@novacollege.nl::5e5c38e3-ba95-4e0a-b41c-8f8259d7d8bc" providerId="AD" clId="Web-{45E5BE2C-A634-0A9D-6A5B-BF9F6660AEDB}" dt="2019-10-31T13:32:12.361" v="37" actId="20577"/>
          <ac:spMkLst>
            <pc:docMk/>
            <pc:sldMk cId="3904018493" sldId="380"/>
            <ac:spMk id="6" creationId="{00000000-0000-0000-0000-000000000000}"/>
          </ac:spMkLst>
        </pc:spChg>
      </pc:sldChg>
      <pc:sldChg chg="modSp modNotes">
        <pc:chgData name="Zandvliet, Fanny" userId="S::ztf0309@novacollege.nl::5e5c38e3-ba95-4e0a-b41c-8f8259d7d8bc" providerId="AD" clId="Web-{45E5BE2C-A634-0A9D-6A5B-BF9F6660AEDB}" dt="2019-10-31T13:26:55.676" v="19" actId="20577"/>
        <pc:sldMkLst>
          <pc:docMk/>
          <pc:sldMk cId="3702164425" sldId="382"/>
        </pc:sldMkLst>
        <pc:spChg chg="mod">
          <ac:chgData name="Zandvliet, Fanny" userId="S::ztf0309@novacollege.nl::5e5c38e3-ba95-4e0a-b41c-8f8259d7d8bc" providerId="AD" clId="Web-{45E5BE2C-A634-0A9D-6A5B-BF9F6660AEDB}" dt="2019-10-31T13:26:51.973" v="17" actId="20577"/>
          <ac:spMkLst>
            <pc:docMk/>
            <pc:sldMk cId="3702164425" sldId="382"/>
            <ac:spMk id="11" creationId="{00000000-0000-0000-0000-000000000000}"/>
          </ac:spMkLst>
        </pc:spChg>
      </pc:sldChg>
    </pc:docChg>
  </pc:docChgLst>
  <pc:docChgLst>
    <pc:chgData name="Zandvliet, Fanny" userId="S::ztf0309@novacollege.nl::5e5c38e3-ba95-4e0a-b41c-8f8259d7d8bc" providerId="AD" clId="Web-{E6CF6362-954A-9E83-930A-2BC5AD700865}"/>
    <pc:docChg chg="modSld">
      <pc:chgData name="Zandvliet, Fanny" userId="S::ztf0309@novacollege.nl::5e5c38e3-ba95-4e0a-b41c-8f8259d7d8bc" providerId="AD" clId="Web-{E6CF6362-954A-9E83-930A-2BC5AD700865}" dt="2019-10-31T13:41:54.268" v="1" actId="20577"/>
      <pc:docMkLst>
        <pc:docMk/>
      </pc:docMkLst>
      <pc:sldChg chg="modSp">
        <pc:chgData name="Zandvliet, Fanny" userId="S::ztf0309@novacollege.nl::5e5c38e3-ba95-4e0a-b41c-8f8259d7d8bc" providerId="AD" clId="Web-{E6CF6362-954A-9E83-930A-2BC5AD700865}" dt="2019-10-31T13:41:54.268" v="1" actId="20577"/>
        <pc:sldMkLst>
          <pc:docMk/>
          <pc:sldMk cId="1594179221" sldId="362"/>
        </pc:sldMkLst>
        <pc:spChg chg="mod">
          <ac:chgData name="Zandvliet, Fanny" userId="S::ztf0309@novacollege.nl::5e5c38e3-ba95-4e0a-b41c-8f8259d7d8bc" providerId="AD" clId="Web-{E6CF6362-954A-9E83-930A-2BC5AD700865}" dt="2019-10-31T13:41:54.268" v="1" actId="20577"/>
          <ac:spMkLst>
            <pc:docMk/>
            <pc:sldMk cId="1594179221" sldId="362"/>
            <ac:spMk id="3" creationId="{00000000-0000-0000-0000-000000000000}"/>
          </ac:spMkLst>
        </pc:spChg>
      </pc:sldChg>
    </pc:docChg>
  </pc:docChgLst>
  <pc:docChgLst>
    <pc:chgData name="Zandvliet, Fanny" userId="S::ztf0309@novacollege.nl::5e5c38e3-ba95-4e0a-b41c-8f8259d7d8bc" providerId="AD" clId="Web-{C4DCBEF6-6281-2C4C-97C5-890B9D9F97B9}"/>
    <pc:docChg chg="modSld sldOrd">
      <pc:chgData name="Zandvliet, Fanny" userId="S::ztf0309@novacollege.nl::5e5c38e3-ba95-4e0a-b41c-8f8259d7d8bc" providerId="AD" clId="Web-{C4DCBEF6-6281-2C4C-97C5-890B9D9F97B9}" dt="2019-10-30T23:18:33.524" v="130" actId="20577"/>
      <pc:docMkLst>
        <pc:docMk/>
      </pc:docMkLst>
      <pc:sldChg chg="modSp ord">
        <pc:chgData name="Zandvliet, Fanny" userId="S::ztf0309@novacollege.nl::5e5c38e3-ba95-4e0a-b41c-8f8259d7d8bc" providerId="AD" clId="Web-{C4DCBEF6-6281-2C4C-97C5-890B9D9F97B9}" dt="2019-10-30T23:18:33.524" v="130" actId="20577"/>
        <pc:sldMkLst>
          <pc:docMk/>
          <pc:sldMk cId="1594179221" sldId="362"/>
        </pc:sldMkLst>
        <pc:spChg chg="mod">
          <ac:chgData name="Zandvliet, Fanny" userId="S::ztf0309@novacollege.nl::5e5c38e3-ba95-4e0a-b41c-8f8259d7d8bc" providerId="AD" clId="Web-{C4DCBEF6-6281-2C4C-97C5-890B9D9F97B9}" dt="2019-10-30T23:18:33.524" v="130" actId="20577"/>
          <ac:spMkLst>
            <pc:docMk/>
            <pc:sldMk cId="1594179221" sldId="362"/>
            <ac:spMk id="3" creationId="{00000000-0000-0000-0000-000000000000}"/>
          </ac:spMkLst>
        </pc:spChg>
        <pc:spChg chg="mod">
          <ac:chgData name="Zandvliet, Fanny" userId="S::ztf0309@novacollege.nl::5e5c38e3-ba95-4e0a-b41c-8f8259d7d8bc" providerId="AD" clId="Web-{C4DCBEF6-6281-2C4C-97C5-890B9D9F97B9}" dt="2019-10-30T23:09:01.101" v="45" actId="20577"/>
          <ac:spMkLst>
            <pc:docMk/>
            <pc:sldMk cId="1594179221" sldId="362"/>
            <ac:spMk id="10" creationId="{00000000-0000-0000-0000-000000000000}"/>
          </ac:spMkLst>
        </pc:spChg>
      </pc:sldChg>
    </pc:docChg>
  </pc:docChgLst>
  <pc:docChgLst>
    <pc:chgData name="Zandvliet, Fanny" userId="5e5c38e3-ba95-4e0a-b41c-8f8259d7d8bc" providerId="ADAL" clId="{E6DA5B89-9D98-4959-969E-FB90DE7FB70B}"/>
    <pc:docChg chg="custSel modSld sldOrd">
      <pc:chgData name="Zandvliet, Fanny" userId="5e5c38e3-ba95-4e0a-b41c-8f8259d7d8bc" providerId="ADAL" clId="{E6DA5B89-9D98-4959-969E-FB90DE7FB70B}" dt="2019-10-30T23:26:15.412" v="282" actId="313"/>
      <pc:docMkLst>
        <pc:docMk/>
      </pc:docMkLst>
      <pc:sldChg chg="ord">
        <pc:chgData name="Zandvliet, Fanny" userId="5e5c38e3-ba95-4e0a-b41c-8f8259d7d8bc" providerId="ADAL" clId="{E6DA5B89-9D98-4959-969E-FB90DE7FB70B}" dt="2019-10-30T23:24:47.336" v="271" actId="313"/>
        <pc:sldMkLst>
          <pc:docMk/>
          <pc:sldMk cId="2890217566" sldId="340"/>
        </pc:sldMkLst>
      </pc:sldChg>
      <pc:sldChg chg="modSp">
        <pc:chgData name="Zandvliet, Fanny" userId="5e5c38e3-ba95-4e0a-b41c-8f8259d7d8bc" providerId="ADAL" clId="{E6DA5B89-9D98-4959-969E-FB90DE7FB70B}" dt="2019-10-30T23:26:15.412" v="282" actId="313"/>
        <pc:sldMkLst>
          <pc:docMk/>
          <pc:sldMk cId="1594179221" sldId="362"/>
        </pc:sldMkLst>
        <pc:spChg chg="mod">
          <ac:chgData name="Zandvliet, Fanny" userId="5e5c38e3-ba95-4e0a-b41c-8f8259d7d8bc" providerId="ADAL" clId="{E6DA5B89-9D98-4959-969E-FB90DE7FB70B}" dt="2019-10-30T23:26:15.412" v="282" actId="313"/>
          <ac:spMkLst>
            <pc:docMk/>
            <pc:sldMk cId="1594179221" sldId="362"/>
            <ac:spMk id="3" creationId="{00000000-0000-0000-0000-000000000000}"/>
          </ac:spMkLst>
        </pc:spChg>
      </pc:sldChg>
    </pc:docChg>
  </pc:docChgLst>
  <pc:docChgLst>
    <pc:chgData name="Zandvliet, Fanny" userId="5e5c38e3-ba95-4e0a-b41c-8f8259d7d8bc" providerId="ADAL" clId="{86687FA5-FEB5-4038-8D81-EBD4D9CBAED8}"/>
    <pc:docChg chg="modNotesMaster modHandout">
      <pc:chgData name="Zandvliet, Fanny" userId="5e5c38e3-ba95-4e0a-b41c-8f8259d7d8bc" providerId="ADAL" clId="{86687FA5-FEB5-4038-8D81-EBD4D9CBAED8}" dt="2019-10-31T13:45:28.662" v="0"/>
      <pc:docMkLst>
        <pc:docMk/>
      </pc:docMkLst>
    </pc:docChg>
  </pc:docChgLst>
  <pc:docChgLst>
    <pc:chgData name="Zandvliet, Fanny" userId="S::ztf0309@novacollege.nl::5e5c38e3-ba95-4e0a-b41c-8f8259d7d8bc" providerId="AD" clId="Web-{B74AE2A3-C97D-0922-A77B-2EB2A26EBDEE}"/>
    <pc:docChg chg="addSld modSld sldOrd">
      <pc:chgData name="Zandvliet, Fanny" userId="S::ztf0309@novacollege.nl::5e5c38e3-ba95-4e0a-b41c-8f8259d7d8bc" providerId="AD" clId="Web-{B74AE2A3-C97D-0922-A77B-2EB2A26EBDEE}" dt="2019-11-04T12:13:21.483" v="675" actId="14100"/>
      <pc:docMkLst>
        <pc:docMk/>
      </pc:docMkLst>
      <pc:sldChg chg="modSp">
        <pc:chgData name="Zandvliet, Fanny" userId="S::ztf0309@novacollege.nl::5e5c38e3-ba95-4e0a-b41c-8f8259d7d8bc" providerId="AD" clId="Web-{B74AE2A3-C97D-0922-A77B-2EB2A26EBDEE}" dt="2019-11-04T11:57:44.407" v="1" actId="20577"/>
        <pc:sldMkLst>
          <pc:docMk/>
          <pc:sldMk cId="0" sldId="257"/>
        </pc:sldMkLst>
        <pc:spChg chg="mod">
          <ac:chgData name="Zandvliet, Fanny" userId="S::ztf0309@novacollege.nl::5e5c38e3-ba95-4e0a-b41c-8f8259d7d8bc" providerId="AD" clId="Web-{B74AE2A3-C97D-0922-A77B-2EB2A26EBDEE}" dt="2019-11-04T11:57:44.407" v="1" actId="20577"/>
          <ac:spMkLst>
            <pc:docMk/>
            <pc:sldMk cId="0" sldId="257"/>
            <ac:spMk id="7" creationId="{00000000-0000-0000-0000-000000000000}"/>
          </ac:spMkLst>
        </pc:spChg>
      </pc:sldChg>
      <pc:sldChg chg="ord">
        <pc:chgData name="Zandvliet, Fanny" userId="S::ztf0309@novacollege.nl::5e5c38e3-ba95-4e0a-b41c-8f8259d7d8bc" providerId="AD" clId="Web-{B74AE2A3-C97D-0922-A77B-2EB2A26EBDEE}" dt="2019-11-04T12:10:34.140" v="645"/>
        <pc:sldMkLst>
          <pc:docMk/>
          <pc:sldMk cId="3886560427" sldId="289"/>
        </pc:sldMkLst>
      </pc:sldChg>
      <pc:sldChg chg="modSp">
        <pc:chgData name="Zandvliet, Fanny" userId="S::ztf0309@novacollege.nl::5e5c38e3-ba95-4e0a-b41c-8f8259d7d8bc" providerId="AD" clId="Web-{B74AE2A3-C97D-0922-A77B-2EB2A26EBDEE}" dt="2019-11-04T12:13:21.483" v="675" actId="14100"/>
        <pc:sldMkLst>
          <pc:docMk/>
          <pc:sldMk cId="4240605820" sldId="366"/>
        </pc:sldMkLst>
        <pc:spChg chg="mod">
          <ac:chgData name="Zandvliet, Fanny" userId="S::ztf0309@novacollege.nl::5e5c38e3-ba95-4e0a-b41c-8f8259d7d8bc" providerId="AD" clId="Web-{B74AE2A3-C97D-0922-A77B-2EB2A26EBDEE}" dt="2019-11-04T12:13:21.483" v="675" actId="14100"/>
          <ac:spMkLst>
            <pc:docMk/>
            <pc:sldMk cId="4240605820" sldId="366"/>
            <ac:spMk id="6" creationId="{00000000-0000-0000-0000-000000000000}"/>
          </ac:spMkLst>
        </pc:spChg>
      </pc:sldChg>
      <pc:sldChg chg="modSp">
        <pc:chgData name="Zandvliet, Fanny" userId="S::ztf0309@novacollege.nl::5e5c38e3-ba95-4e0a-b41c-8f8259d7d8bc" providerId="AD" clId="Web-{B74AE2A3-C97D-0922-A77B-2EB2A26EBDEE}" dt="2019-11-04T12:10:24.905" v="644" actId="20577"/>
        <pc:sldMkLst>
          <pc:docMk/>
          <pc:sldMk cId="3633624725" sldId="381"/>
        </pc:sldMkLst>
        <pc:spChg chg="mod">
          <ac:chgData name="Zandvliet, Fanny" userId="S::ztf0309@novacollege.nl::5e5c38e3-ba95-4e0a-b41c-8f8259d7d8bc" providerId="AD" clId="Web-{B74AE2A3-C97D-0922-A77B-2EB2A26EBDEE}" dt="2019-11-04T12:10:24.905" v="644" actId="20577"/>
          <ac:spMkLst>
            <pc:docMk/>
            <pc:sldMk cId="3633624725" sldId="381"/>
            <ac:spMk id="3" creationId="{00000000-0000-0000-0000-000000000000}"/>
          </ac:spMkLst>
        </pc:spChg>
      </pc:sldChg>
      <pc:sldChg chg="modSp add ord replId">
        <pc:chgData name="Zandvliet, Fanny" userId="S::ztf0309@novacollege.nl::5e5c38e3-ba95-4e0a-b41c-8f8259d7d8bc" providerId="AD" clId="Web-{B74AE2A3-C97D-0922-A77B-2EB2A26EBDEE}" dt="2019-11-04T12:06:15.593" v="582" actId="14100"/>
        <pc:sldMkLst>
          <pc:docMk/>
          <pc:sldMk cId="4041206703" sldId="388"/>
        </pc:sldMkLst>
        <pc:spChg chg="mod">
          <ac:chgData name="Zandvliet, Fanny" userId="S::ztf0309@novacollege.nl::5e5c38e3-ba95-4e0a-b41c-8f8259d7d8bc" providerId="AD" clId="Web-{B74AE2A3-C97D-0922-A77B-2EB2A26EBDEE}" dt="2019-11-04T11:59:36.609" v="23" actId="20577"/>
          <ac:spMkLst>
            <pc:docMk/>
            <pc:sldMk cId="4041206703" sldId="388"/>
            <ac:spMk id="9" creationId="{00000000-0000-0000-0000-000000000000}"/>
          </ac:spMkLst>
        </pc:spChg>
        <pc:spChg chg="mod">
          <ac:chgData name="Zandvliet, Fanny" userId="S::ztf0309@novacollege.nl::5e5c38e3-ba95-4e0a-b41c-8f8259d7d8bc" providerId="AD" clId="Web-{B74AE2A3-C97D-0922-A77B-2EB2A26EBDEE}" dt="2019-11-04T12:06:15.593" v="582" actId="14100"/>
          <ac:spMkLst>
            <pc:docMk/>
            <pc:sldMk cId="4041206703" sldId="388"/>
            <ac:spMk id="11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21582" cy="493633"/>
          </a:xfrm>
          <a:prstGeom prst="rect">
            <a:avLst/>
          </a:prstGeom>
        </p:spPr>
        <p:txBody>
          <a:bodyPr vert="horz" lIns="90425" tIns="45213" rIns="90425" bIns="45213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18971" y="1"/>
            <a:ext cx="2921582" cy="493633"/>
          </a:xfrm>
          <a:prstGeom prst="rect">
            <a:avLst/>
          </a:prstGeom>
        </p:spPr>
        <p:txBody>
          <a:bodyPr vert="horz" lIns="90425" tIns="45213" rIns="90425" bIns="45213" rtlCol="0"/>
          <a:lstStyle>
            <a:lvl1pPr algn="r">
              <a:defRPr sz="1200"/>
            </a:lvl1pPr>
          </a:lstStyle>
          <a:p>
            <a:fld id="{0CABB025-2B58-4175-84A9-5AB93AE2DE8E}" type="datetimeFigureOut">
              <a:rPr lang="nl-NL" smtClean="0"/>
              <a:pPr/>
              <a:t>4-11-2019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377318"/>
            <a:ext cx="2921582" cy="493633"/>
          </a:xfrm>
          <a:prstGeom prst="rect">
            <a:avLst/>
          </a:prstGeom>
        </p:spPr>
        <p:txBody>
          <a:bodyPr vert="horz" lIns="90425" tIns="45213" rIns="90425" bIns="45213" rtlCol="0" anchor="b"/>
          <a:lstStyle>
            <a:lvl1pPr algn="l">
              <a:defRPr sz="1200"/>
            </a:lvl1pPr>
          </a:lstStyle>
          <a:p>
            <a:r>
              <a:rPr lang="nl-NL"/>
              <a:t>VRIJ LEZEN IN DE LES: heel gewoon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18971" y="9377318"/>
            <a:ext cx="2921582" cy="493633"/>
          </a:xfrm>
          <a:prstGeom prst="rect">
            <a:avLst/>
          </a:prstGeom>
        </p:spPr>
        <p:txBody>
          <a:bodyPr vert="horz" lIns="90425" tIns="45213" rIns="90425" bIns="45213" rtlCol="0" anchor="b"/>
          <a:lstStyle>
            <a:lvl1pPr algn="r">
              <a:defRPr sz="1200"/>
            </a:lvl1pPr>
          </a:lstStyle>
          <a:p>
            <a:fld id="{EFD5221C-7253-467B-9733-8FE8774F9CC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032917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21582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25" tIns="45213" rIns="90425" bIns="4521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l-NL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8971" y="1"/>
            <a:ext cx="2921582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25" tIns="45213" rIns="90425" bIns="4521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l-NL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3288" y="739775"/>
            <a:ext cx="4935537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4212" y="4689516"/>
            <a:ext cx="5393690" cy="4442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25" tIns="45213" rIns="90425" bIns="452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7318"/>
            <a:ext cx="2921582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25" tIns="45213" rIns="90425" bIns="4521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nl-NL"/>
              <a:t>VRIJ LEZEN IN DE LES: heel gewoon</a:t>
            </a:r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8971" y="9377318"/>
            <a:ext cx="2921582" cy="493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25" tIns="45213" rIns="90425" bIns="4521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35DFF73-DD5C-4B00-9DA6-B065301A2805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683734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u="sng"/>
              <a:t>Fanny:</a:t>
            </a:r>
            <a:r>
              <a:rPr lang="nl-NL" u="none"/>
              <a:t> </a:t>
            </a:r>
          </a:p>
          <a:p>
            <a:r>
              <a:rPr lang="nl-NL" u="none"/>
              <a:t>W</a:t>
            </a:r>
            <a:r>
              <a:rPr lang="nl-NL"/>
              <a:t>elkom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5DFF73-DD5C-4B00-9DA6-B065301A2805}" type="slidenum">
              <a:rPr lang="nl-NL" smtClean="0"/>
              <a:pPr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6173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u="sng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Lisa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l-NL"/>
              <a:t>STUDIECENTRUM </a:t>
            </a:r>
            <a:br>
              <a:rPr lang="nl-NL"/>
            </a:br>
            <a:r>
              <a:rPr lang="nl-NL"/>
              <a:t>incl. Steunpunt Dyslexie &amp; Dyscalculie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DFF73-DD5C-4B00-9DA6-B065301A2805}" type="slidenum">
              <a:rPr lang="nl-NL" smtClean="0"/>
              <a:pPr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1029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u="sng"/>
              <a:t>Lisa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l-NL"/>
              <a:t>VRIJ LEZEN IN DE LES: heel gewoon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DFF73-DD5C-4B00-9DA6-B065301A2805}" type="slidenum">
              <a:rPr lang="nl-NL" smtClean="0"/>
              <a:pPr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81822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u="sng"/>
              <a:t>Debora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5DFF73-DD5C-4B00-9DA6-B065301A2805}" type="slidenum">
              <a:rPr lang="nl-NL" smtClean="0">
                <a:solidFill>
                  <a:prstClr val="black"/>
                </a:solidFill>
              </a:rPr>
              <a:pPr/>
              <a:t>12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0725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u="sng"/>
              <a:t>Debora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l-NL"/>
              <a:t>VRIJ LEZEN IN DE LES: heel gewoon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DFF73-DD5C-4B00-9DA6-B065301A2805}" type="slidenum">
              <a:rPr lang="nl-NL" smtClean="0"/>
              <a:pPr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85860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u="sng"/>
              <a:t>Debora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l-NL"/>
              <a:t>VRIJ LEZEN IN DE LES: heel gewoon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DFF73-DD5C-4B00-9DA6-B065301A2805}" type="slidenum">
              <a:rPr lang="nl-NL" smtClean="0"/>
              <a:pPr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06920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u="sng"/>
              <a:t>Debora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5DFF73-DD5C-4B00-9DA6-B065301A2805}" type="slidenum">
              <a:rPr lang="nl-NL" smtClean="0">
                <a:solidFill>
                  <a:prstClr val="black"/>
                </a:solidFill>
              </a:rPr>
              <a:pPr/>
              <a:t>15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69630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u="sng" dirty="0">
                <a:latin typeface="Arial"/>
                <a:cs typeface="Arial"/>
              </a:rPr>
              <a:t>Fanny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l-NL"/>
              <a:t>STUDIECENTRUM </a:t>
            </a:r>
            <a:br>
              <a:rPr lang="nl-NL"/>
            </a:br>
            <a:r>
              <a:rPr lang="nl-NL"/>
              <a:t>incl. Steunpunt Dyslexie &amp; Dyscalculie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DFF73-DD5C-4B00-9DA6-B065301A2805}" type="slidenum">
              <a:rPr lang="nl-NL" smtClean="0"/>
              <a:pPr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68563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u="sng"/>
              <a:t>Debora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l-NL"/>
              <a:t>VRIJ LEZEN IN DE LES: heel gewoon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DFF73-DD5C-4B00-9DA6-B065301A2805}" type="slidenum">
              <a:rPr lang="nl-NL" smtClean="0"/>
              <a:pPr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76718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u="sng"/>
              <a:t>Debora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l-NL"/>
              <a:t>VRIJ LEZEN IN DE LES: heel gewoon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DFF73-DD5C-4B00-9DA6-B065301A2805}" type="slidenum">
              <a:rPr lang="nl-NL" smtClean="0"/>
              <a:pPr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3583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u="sng">
                <a:latin typeface="Arial"/>
                <a:cs typeface="Arial"/>
              </a:rPr>
              <a:t>Debora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5DFF73-DD5C-4B00-9DA6-B065301A2805}" type="slidenum">
              <a:rPr lang="nl-NL" smtClean="0">
                <a:solidFill>
                  <a:prstClr val="black"/>
                </a:solidFill>
              </a:rPr>
              <a:pPr/>
              <a:t>18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431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1" indent="0">
              <a:buFont typeface="Wingdings" charset="2"/>
              <a:buNone/>
            </a:pPr>
            <a:r>
              <a:rPr lang="nl-NL" sz="2800" i="0" u="sng">
                <a:solidFill>
                  <a:srgbClr val="026F74"/>
                </a:solidFill>
                <a:latin typeface="Calibri"/>
                <a:cs typeface="Arial"/>
              </a:rPr>
              <a:t>Fanny:</a:t>
            </a:r>
          </a:p>
          <a:p>
            <a:pPr marL="457200" lvl="1" indent="0">
              <a:buFont typeface="Wingdings" charset="2"/>
              <a:buNone/>
            </a:pPr>
            <a:r>
              <a:rPr lang="nl-NL" sz="2800" i="0">
                <a:solidFill>
                  <a:srgbClr val="026F74"/>
                </a:solidFill>
                <a:latin typeface="Calibri"/>
                <a:cs typeface="Arial"/>
              </a:rPr>
              <a:t>Onszelf voorstellen.</a:t>
            </a:r>
          </a:p>
          <a:p>
            <a:pPr marL="457200" lvl="1" indent="0">
              <a:buFont typeface="Wingdings" charset="2"/>
              <a:buNone/>
            </a:pPr>
            <a:endParaRPr lang="nl-NL" sz="2800" i="0">
              <a:solidFill>
                <a:srgbClr val="026F74"/>
              </a:solidFill>
              <a:latin typeface="Calibri"/>
              <a:cs typeface="Arial"/>
            </a:endParaRPr>
          </a:p>
          <a:p>
            <a:pPr marL="457200" lvl="1" indent="0">
              <a:buFont typeface="Wingdings" charset="2"/>
              <a:buNone/>
            </a:pPr>
            <a:r>
              <a:rPr lang="nl-NL" sz="2800" i="0">
                <a:solidFill>
                  <a:srgbClr val="026F74"/>
                </a:solidFill>
                <a:latin typeface="Calibri"/>
                <a:cs typeface="Arial"/>
              </a:rPr>
              <a:t>Aan deelnemers vragen:</a:t>
            </a:r>
          </a:p>
          <a:p>
            <a:pPr marL="800100" lvl="1" indent="-342900">
              <a:buFont typeface="Wingdings" charset="2"/>
              <a:buChar char="§"/>
            </a:pPr>
            <a:r>
              <a:rPr lang="nl-NL" sz="2800" i="1">
                <a:solidFill>
                  <a:srgbClr val="026F74"/>
                </a:solidFill>
                <a:latin typeface="Calibri"/>
                <a:cs typeface="Arial"/>
              </a:rPr>
              <a:t>Wie werkt er bij een bibliotheek?</a:t>
            </a:r>
          </a:p>
          <a:p>
            <a:pPr marL="800100" lvl="1" indent="-342900">
              <a:buFont typeface="Wingdings" charset="2"/>
              <a:buChar char="§"/>
            </a:pPr>
            <a:r>
              <a:rPr lang="nl-NL" sz="2800" i="1">
                <a:solidFill>
                  <a:srgbClr val="026F74"/>
                </a:solidFill>
                <a:latin typeface="Calibri"/>
                <a:cs typeface="Arial"/>
              </a:rPr>
              <a:t>Wie geeft er les?</a:t>
            </a:r>
          </a:p>
          <a:p>
            <a:pPr marL="800100" lvl="1" indent="-342900">
              <a:buFont typeface="Wingdings" charset="2"/>
              <a:buChar char="§"/>
            </a:pPr>
            <a:r>
              <a:rPr lang="nl-NL" sz="2800" i="1">
                <a:solidFill>
                  <a:srgbClr val="026F74"/>
                </a:solidFill>
                <a:latin typeface="Calibri"/>
                <a:cs typeface="Arial"/>
              </a:rPr>
              <a:t>Wie werkt er op een school, maar geeft geen les?</a:t>
            </a:r>
          </a:p>
          <a:p>
            <a:pPr marL="800100" lvl="1" indent="-342900">
              <a:buFont typeface="Wingdings" charset="2"/>
              <a:buChar char="§"/>
            </a:pPr>
            <a:r>
              <a:rPr lang="nl-NL" sz="2800" i="1">
                <a:solidFill>
                  <a:srgbClr val="026F74"/>
                </a:solidFill>
                <a:latin typeface="Calibri"/>
                <a:cs typeface="Arial"/>
              </a:rPr>
              <a:t>Wie heeft zijn/haar vinger nog niet opgestoken? Wat is jouw functie?</a:t>
            </a:r>
          </a:p>
          <a:p>
            <a:pPr marL="457200" lvl="1" indent="0">
              <a:buFont typeface="Wingdings" charset="2"/>
              <a:buNone/>
            </a:pPr>
            <a:endParaRPr lang="nl-NL" sz="2800" i="0">
              <a:solidFill>
                <a:srgbClr val="026F74"/>
              </a:solidFill>
              <a:latin typeface="Calibri"/>
              <a:cs typeface="Arial"/>
            </a:endParaRPr>
          </a:p>
          <a:p>
            <a:pPr marL="457200" lvl="1" indent="0">
              <a:buFont typeface="Wingdings" charset="2"/>
              <a:buNone/>
            </a:pPr>
            <a:r>
              <a:rPr lang="nl-NL" sz="2800" i="0">
                <a:solidFill>
                  <a:srgbClr val="026F74"/>
                </a:solidFill>
                <a:latin typeface="Calibri"/>
                <a:cs typeface="Arial"/>
              </a:rPr>
              <a:t>Vragen op flap schrijven en direct ordenen. Aangeven als bepaalde vragen niet tijdens deze bijeenkomst zullen worden beantwoord. </a:t>
            </a:r>
          </a:p>
          <a:p>
            <a:pPr marL="457200" lvl="1" indent="0">
              <a:buFont typeface="Wingdings" charset="2"/>
              <a:buNone/>
            </a:pPr>
            <a:r>
              <a:rPr lang="nl-NL" sz="2800" i="0">
                <a:solidFill>
                  <a:srgbClr val="026F74"/>
                </a:solidFill>
                <a:latin typeface="Calibri"/>
                <a:cs typeface="Arial"/>
              </a:rPr>
              <a:t>Men mag ook tijdens de presentatie korte vragen stellen.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l-NL"/>
              <a:t>STUDIECENTRUM </a:t>
            </a:r>
            <a:br>
              <a:rPr lang="nl-NL"/>
            </a:br>
            <a:r>
              <a:rPr lang="nl-NL"/>
              <a:t>incl. Steunpunt Dyslexie &amp; Dyscalculie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DFF73-DD5C-4B00-9DA6-B065301A2805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79819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u="sng"/>
              <a:t>Fanny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VRIJ LEZEN IN DE LES: heel gewoon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5DFF73-DD5C-4B00-9DA6-B065301A2805}" type="slidenum">
              <a:rPr lang="nl-NL" smtClean="0"/>
              <a:pPr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311408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u="sng"/>
              <a:t>Fanny 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l-NL"/>
              <a:t>VRIJ LEZEN IN DE LES: heel gewoon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DFF73-DD5C-4B00-9DA6-B065301A2805}" type="slidenum">
              <a:rPr lang="nl-NL" smtClean="0"/>
              <a:pPr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18114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u="sng"/>
              <a:t>Lisa:</a:t>
            </a:r>
          </a:p>
          <a:p>
            <a:r>
              <a:rPr lang="nl-NL"/>
              <a:t>Opdracht om in twee-/drietallen te doen. Uitdelen van vragen op papier. </a:t>
            </a:r>
          </a:p>
          <a:p>
            <a:r>
              <a:rPr lang="nl-NL"/>
              <a:t>Twee versies: één voor medewerkers van scholen en één voor medewerkers van bibliotheken.</a:t>
            </a:r>
          </a:p>
          <a:p>
            <a:r>
              <a:rPr lang="nl-NL"/>
              <a:t>Indien er geen tijd voor is, dan vragen meegeven om in eigen werksituatie te gebruiken.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l-NL"/>
              <a:t>STUDIECENTRUM </a:t>
            </a:r>
            <a:br>
              <a:rPr lang="nl-NL"/>
            </a:br>
            <a:r>
              <a:rPr lang="nl-NL"/>
              <a:t>incl. Steunpunt Dyslexie &amp; Dyscalculie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DFF73-DD5C-4B00-9DA6-B065301A2805}" type="slidenum">
              <a:rPr lang="nl-NL" smtClean="0"/>
              <a:pPr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93270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u="sng"/>
              <a:t>Fanny:</a:t>
            </a:r>
          </a:p>
          <a:p>
            <a:r>
              <a:rPr lang="nl-NL"/>
              <a:t>De powerpointpresentatie incl. vragen wordt door de organisatie van deze dag doorgestuurd.</a:t>
            </a:r>
          </a:p>
          <a:p>
            <a:r>
              <a:rPr lang="nl-NL"/>
              <a:t>Bedankt voor uw aanwezigheid en bijdrage.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nl-NL"/>
              <a:t>VRIJ LEZEN IN DE LES: heel gewoon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5DFF73-DD5C-4B00-9DA6-B065301A2805}" type="slidenum">
              <a:rPr lang="nl-NL" smtClean="0"/>
              <a:pPr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678245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u="sng"/>
              <a:t>Fanny:</a:t>
            </a:r>
          </a:p>
          <a:p>
            <a:r>
              <a:rPr lang="nl-NL"/>
              <a:t>Checken of de vragen die bij de start van de bijeenkomst zijn gesteld nu beantwoord zijn. Zo nee, dat alsnog doen.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5DFF73-DD5C-4B00-9DA6-B065301A2805}" type="slidenum">
              <a:rPr lang="nl-NL" smtClean="0">
                <a:solidFill>
                  <a:prstClr val="black"/>
                </a:solidFill>
              </a:rPr>
              <a:pPr/>
              <a:t>22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5620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u="sng"/>
              <a:t>Fanny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5DFF73-DD5C-4B00-9DA6-B065301A2805}" type="slidenum">
              <a:rPr lang="nl-NL" smtClean="0">
                <a:solidFill>
                  <a:prstClr val="black"/>
                </a:solidFill>
              </a:rPr>
              <a:pPr/>
              <a:t>3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756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u="sng"/>
              <a:t>Fanny:</a:t>
            </a:r>
          </a:p>
          <a:p>
            <a:r>
              <a:rPr lang="nl-NL" u="none"/>
              <a:t>Even iets over het taal- en rekenbeleid bij het Nova College.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2303F-87DB-4717-AD0C-53AD45F375A1}" type="slidenum">
              <a:rPr lang="nl-NL" smtClean="0"/>
              <a:pPr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4670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u="sng"/>
              <a:t>Fanny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l-NL"/>
              <a:t>STUDIECENTRUM </a:t>
            </a:r>
            <a:br>
              <a:rPr lang="nl-NL"/>
            </a:br>
            <a:r>
              <a:rPr lang="nl-NL"/>
              <a:t>incl. Steunpunt Dyslexie &amp; Dyscalculie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DFF73-DD5C-4B00-9DA6-B065301A2805}" type="slidenum">
              <a:rPr lang="nl-NL" smtClean="0"/>
              <a:pPr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1012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u="sng"/>
              <a:t>Fanny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l-NL"/>
              <a:t>VRIJ LEZEN IN DE LES: heel gewoon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DFF73-DD5C-4B00-9DA6-B065301A2805}" type="slidenum">
              <a:rPr lang="nl-NL" smtClean="0"/>
              <a:pPr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8194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u="sng" dirty="0">
                <a:latin typeface="Arial"/>
                <a:cs typeface="Arial"/>
              </a:rPr>
              <a:t>Fanny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l-NL"/>
              <a:t>STUDIECENTRUM </a:t>
            </a:r>
            <a:br>
              <a:rPr lang="nl-NL"/>
            </a:br>
            <a:r>
              <a:rPr lang="nl-NL"/>
              <a:t>incl. Steunpunt Dyslexie &amp; Dyscalculie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DFF73-DD5C-4B00-9DA6-B065301A2805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9526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u="sng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Lisa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NL">
              <a:solidFill>
                <a:prstClr val="black"/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35DFF73-DD5C-4B00-9DA6-B065301A2805}" type="slidenum">
              <a:rPr lang="nl-NL" smtClean="0">
                <a:solidFill>
                  <a:prstClr val="black"/>
                </a:solidFill>
              </a:rPr>
              <a:pPr/>
              <a:t>8</a:t>
            </a:fld>
            <a:endParaRPr lang="nl-N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002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u="sng" kern="1200">
                <a:solidFill>
                  <a:schemeClr val="tx1"/>
                </a:solidFill>
                <a:effectLst/>
                <a:latin typeface="Arial" charset="0"/>
                <a:ea typeface="+mn-ea"/>
                <a:cs typeface="Arial" charset="0"/>
              </a:rPr>
              <a:t>Lisa</a:t>
            </a: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nl-NL"/>
              <a:t>STUDIECENTRUM </a:t>
            </a:r>
            <a:br>
              <a:rPr lang="nl-NL"/>
            </a:br>
            <a:r>
              <a:rPr lang="nl-NL"/>
              <a:t>incl. Steunpunt Dyslexie &amp; Dyscalculie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5DFF73-DD5C-4B00-9DA6-B065301A2805}" type="slidenum">
              <a:rPr lang="nl-NL" smtClean="0"/>
              <a:pPr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6942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titelpagina.jpg"/>
          <p:cNvPicPr>
            <a:picLocks/>
          </p:cNvPicPr>
          <p:nvPr userDrawn="1"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77050"/>
          </a:xfrm>
          <a:prstGeom prst="rect">
            <a:avLst/>
          </a:prstGeom>
        </p:spPr>
      </p:pic>
      <p:sp>
        <p:nvSpPr>
          <p:cNvPr id="5122" name="Rectangle 2"/>
          <p:cNvSpPr>
            <a:spLocks noGrp="1" noChangeArrowheads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3568700" y="2130425"/>
            <a:ext cx="4964113" cy="1470025"/>
          </a:xfrm>
        </p:spPr>
        <p:txBody>
          <a:bodyPr/>
          <a:lstStyle>
            <a:lvl1pPr>
              <a:defRPr sz="4000" b="0"/>
            </a:lvl1pPr>
          </a:lstStyle>
          <a:p>
            <a:r>
              <a:rPr lang="nl-NL"/>
              <a:t>VRIJ LEZEN IN DE LES: heel gewoon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1ECE4D3-E08F-4507-8A68-A244B7958749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034213" y="304800"/>
            <a:ext cx="1658937" cy="5408613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2057400" y="304800"/>
            <a:ext cx="4824413" cy="5408613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FBDEB63-1D09-4B60-880B-06F055200743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D2DD2-9C65-4019-A40C-F3993EB8ED34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EC9C860-B919-4C7C-844A-8165C4DAC2A1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C773B9D-462B-46B3-BF23-AE1D6B1C2772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2057400" y="1600200"/>
            <a:ext cx="3241675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451475" y="1600200"/>
            <a:ext cx="3241675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C630A13-1052-4462-A049-07B061C96B69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2331690-8965-4F88-BF5B-50F86AB323C2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EF6938-8B14-4CFC-A94B-04961D2EE071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70194F6-C46F-4E65-9E18-007C548CF830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E2954C3-CFA4-4231-A8EC-33D637BF67ED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411571B-2506-44EC-B25D-CA2776F02BAF}" type="slidenum">
              <a:rPr lang="nl-NL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057400" y="304800"/>
            <a:ext cx="6635750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057400" y="1600200"/>
            <a:ext cx="6635750" cy="411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  <p:custDataLst>
              <p:tags r:id="rId14"/>
            </p:custDataLst>
          </p:nvPr>
        </p:nvSpPr>
        <p:spPr bwMode="auto">
          <a:xfrm>
            <a:off x="8120063" y="6237288"/>
            <a:ext cx="585787" cy="31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5C61"/>
                </a:solidFill>
              </a:defRPr>
            </a:lvl1pPr>
          </a:lstStyle>
          <a:p>
            <a:fld id="{335D2DD2-9C65-4019-A40C-F3993EB8ED34}" type="slidenum">
              <a:rPr lang="nl-NL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tags" Target="../tags/tag7.xml"/><Relationship Id="rId7" Type="http://schemas.openxmlformats.org/officeDocument/2006/relationships/notesSlide" Target="../notesSlides/notesSlide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9.xml"/><Relationship Id="rId10" Type="http://schemas.openxmlformats.org/officeDocument/2006/relationships/hyperlink" Target="https://www.probiblio.nl/Vacatures" TargetMode="External"/><Relationship Id="rId4" Type="http://schemas.openxmlformats.org/officeDocument/2006/relationships/tags" Target="../tags/tag8.xml"/><Relationship Id="rId9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13" Type="http://schemas.openxmlformats.org/officeDocument/2006/relationships/image" Target="../media/image14.jpg"/><Relationship Id="rId18" Type="http://schemas.openxmlformats.org/officeDocument/2006/relationships/image" Target="../media/image18.svg"/><Relationship Id="rId3" Type="http://schemas.openxmlformats.org/officeDocument/2006/relationships/tags" Target="../tags/tag61.xml"/><Relationship Id="rId21" Type="http://schemas.openxmlformats.org/officeDocument/2006/relationships/image" Target="../media/image21.png"/><Relationship Id="rId7" Type="http://schemas.openxmlformats.org/officeDocument/2006/relationships/slideLayout" Target="../slideLayouts/slideLayout12.xml"/><Relationship Id="rId12" Type="http://schemas.openxmlformats.org/officeDocument/2006/relationships/hyperlink" Target="https://www.needpix.com/photo/735741/books-icon-book-icon-symbol-set-education-design-button-card" TargetMode="External"/><Relationship Id="rId17" Type="http://schemas.openxmlformats.org/officeDocument/2006/relationships/image" Target="../media/image17.png"/><Relationship Id="rId2" Type="http://schemas.openxmlformats.org/officeDocument/2006/relationships/tags" Target="../tags/tag60.xml"/><Relationship Id="rId16" Type="http://schemas.openxmlformats.org/officeDocument/2006/relationships/image" Target="../media/image16.svg"/><Relationship Id="rId20" Type="http://schemas.openxmlformats.org/officeDocument/2006/relationships/image" Target="../media/image20.svg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11" Type="http://schemas.openxmlformats.org/officeDocument/2006/relationships/image" Target="../media/image13.png"/><Relationship Id="rId24" Type="http://schemas.openxmlformats.org/officeDocument/2006/relationships/image" Target="../media/image5.tiff"/><Relationship Id="rId5" Type="http://schemas.openxmlformats.org/officeDocument/2006/relationships/tags" Target="../tags/tag63.xml"/><Relationship Id="rId15" Type="http://schemas.openxmlformats.org/officeDocument/2006/relationships/image" Target="../media/image15.png"/><Relationship Id="rId23" Type="http://schemas.openxmlformats.org/officeDocument/2006/relationships/image" Target="../media/image23.svg"/><Relationship Id="rId10" Type="http://schemas.openxmlformats.org/officeDocument/2006/relationships/image" Target="../media/image3.jpg"/><Relationship Id="rId19" Type="http://schemas.openxmlformats.org/officeDocument/2006/relationships/image" Target="../media/image19.png"/><Relationship Id="rId4" Type="http://schemas.openxmlformats.org/officeDocument/2006/relationships/tags" Target="../tags/tag62.xml"/><Relationship Id="rId9" Type="http://schemas.openxmlformats.org/officeDocument/2006/relationships/image" Target="../media/image10.jpeg"/><Relationship Id="rId14" Type="http://schemas.openxmlformats.org/officeDocument/2006/relationships/hyperlink" Target="http://www.ludiclearning.org/2014/05/05/gone-home-lesson-3-sound-bites-word-clouds-and-vision-quests/" TargetMode="External"/><Relationship Id="rId22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3" Type="http://schemas.openxmlformats.org/officeDocument/2006/relationships/tags" Target="../tags/tag67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24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../media/image5.tiff"/><Relationship Id="rId5" Type="http://schemas.openxmlformats.org/officeDocument/2006/relationships/tags" Target="../tags/tag69.xml"/><Relationship Id="rId10" Type="http://schemas.openxmlformats.org/officeDocument/2006/relationships/image" Target="../media/image3.jpg"/><Relationship Id="rId4" Type="http://schemas.openxmlformats.org/officeDocument/2006/relationships/tags" Target="../tags/tag68.xml"/><Relationship Id="rId9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3" Type="http://schemas.openxmlformats.org/officeDocument/2006/relationships/tags" Target="../tags/tag73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tags" Target="../tags/tag76.xml"/><Relationship Id="rId11" Type="http://schemas.openxmlformats.org/officeDocument/2006/relationships/image" Target="../media/image5.tiff"/><Relationship Id="rId5" Type="http://schemas.openxmlformats.org/officeDocument/2006/relationships/tags" Target="../tags/tag75.xml"/><Relationship Id="rId10" Type="http://schemas.openxmlformats.org/officeDocument/2006/relationships/image" Target="../media/image3.jpg"/><Relationship Id="rId4" Type="http://schemas.openxmlformats.org/officeDocument/2006/relationships/tags" Target="../tags/tag74.xml"/><Relationship Id="rId9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84.xml"/><Relationship Id="rId13" Type="http://schemas.openxmlformats.org/officeDocument/2006/relationships/image" Target="../media/image26.jpeg"/><Relationship Id="rId3" Type="http://schemas.openxmlformats.org/officeDocument/2006/relationships/tags" Target="../tags/tag79.xml"/><Relationship Id="rId7" Type="http://schemas.openxmlformats.org/officeDocument/2006/relationships/tags" Target="../tags/tag83.xml"/><Relationship Id="rId12" Type="http://schemas.openxmlformats.org/officeDocument/2006/relationships/image" Target="../media/image5.tiff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11" Type="http://schemas.openxmlformats.org/officeDocument/2006/relationships/image" Target="../media/image25.jpeg"/><Relationship Id="rId5" Type="http://schemas.openxmlformats.org/officeDocument/2006/relationships/tags" Target="../tags/tag81.xml"/><Relationship Id="rId15" Type="http://schemas.openxmlformats.org/officeDocument/2006/relationships/image" Target="../media/image3.jpg"/><Relationship Id="rId10" Type="http://schemas.openxmlformats.org/officeDocument/2006/relationships/notesSlide" Target="../notesSlides/notesSlide13.xml"/><Relationship Id="rId4" Type="http://schemas.openxmlformats.org/officeDocument/2006/relationships/tags" Target="../tags/tag80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3" Type="http://schemas.openxmlformats.org/officeDocument/2006/relationships/tags" Target="../tags/tag87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11" Type="http://schemas.openxmlformats.org/officeDocument/2006/relationships/image" Target="../media/image5.tiff"/><Relationship Id="rId5" Type="http://schemas.openxmlformats.org/officeDocument/2006/relationships/tags" Target="../tags/tag89.xml"/><Relationship Id="rId10" Type="http://schemas.openxmlformats.org/officeDocument/2006/relationships/image" Target="../media/image3.jpg"/><Relationship Id="rId4" Type="http://schemas.openxmlformats.org/officeDocument/2006/relationships/tags" Target="../tags/tag88.xml"/><Relationship Id="rId9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5.xml"/><Relationship Id="rId3" Type="http://schemas.openxmlformats.org/officeDocument/2006/relationships/tags" Target="../tags/tag93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11" Type="http://schemas.openxmlformats.org/officeDocument/2006/relationships/image" Target="../media/image5.tiff"/><Relationship Id="rId5" Type="http://schemas.openxmlformats.org/officeDocument/2006/relationships/tags" Target="../tags/tag95.xml"/><Relationship Id="rId10" Type="http://schemas.openxmlformats.org/officeDocument/2006/relationships/image" Target="../media/image3.jpg"/><Relationship Id="rId4" Type="http://schemas.openxmlformats.org/officeDocument/2006/relationships/tags" Target="../tags/tag94.xml"/><Relationship Id="rId9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tags" Target="../tags/tag99.xml"/><Relationship Id="rId7" Type="http://schemas.openxmlformats.org/officeDocument/2006/relationships/image" Target="../media/image4.jpeg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notesSlide" Target="../notesSlides/notesSlide16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00.xml"/><Relationship Id="rId9" Type="http://schemas.openxmlformats.org/officeDocument/2006/relationships/image" Target="../media/image5.tif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7.xml"/><Relationship Id="rId3" Type="http://schemas.openxmlformats.org/officeDocument/2006/relationships/tags" Target="../tags/tag103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5.tiff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11" Type="http://schemas.openxmlformats.org/officeDocument/2006/relationships/image" Target="../media/image3.jpg"/><Relationship Id="rId5" Type="http://schemas.openxmlformats.org/officeDocument/2006/relationships/tags" Target="../tags/tag105.xml"/><Relationship Id="rId10" Type="http://schemas.openxmlformats.org/officeDocument/2006/relationships/image" Target="../media/image28.png"/><Relationship Id="rId4" Type="http://schemas.openxmlformats.org/officeDocument/2006/relationships/tags" Target="../tags/tag104.xml"/><Relationship Id="rId9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8.xml"/><Relationship Id="rId3" Type="http://schemas.openxmlformats.org/officeDocument/2006/relationships/tags" Target="../tags/tag109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5.tiff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tags" Target="../tags/tag112.xml"/><Relationship Id="rId11" Type="http://schemas.openxmlformats.org/officeDocument/2006/relationships/image" Target="../media/image3.jpg"/><Relationship Id="rId5" Type="http://schemas.openxmlformats.org/officeDocument/2006/relationships/tags" Target="../tags/tag111.xml"/><Relationship Id="rId10" Type="http://schemas.openxmlformats.org/officeDocument/2006/relationships/image" Target="../media/image29.png"/><Relationship Id="rId4" Type="http://schemas.openxmlformats.org/officeDocument/2006/relationships/tags" Target="../tags/tag110.xml"/><Relationship Id="rId9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20.xml"/><Relationship Id="rId13" Type="http://schemas.openxmlformats.org/officeDocument/2006/relationships/image" Target="../media/image7.jpg"/><Relationship Id="rId3" Type="http://schemas.openxmlformats.org/officeDocument/2006/relationships/tags" Target="../tags/tag115.xml"/><Relationship Id="rId7" Type="http://schemas.openxmlformats.org/officeDocument/2006/relationships/tags" Target="../tags/tag119.xml"/><Relationship Id="rId12" Type="http://schemas.openxmlformats.org/officeDocument/2006/relationships/image" Target="../media/image5.tiff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tags" Target="../tags/tag118.xml"/><Relationship Id="rId11" Type="http://schemas.openxmlformats.org/officeDocument/2006/relationships/image" Target="../media/image6.jpeg"/><Relationship Id="rId5" Type="http://schemas.openxmlformats.org/officeDocument/2006/relationships/tags" Target="../tags/tag117.xml"/><Relationship Id="rId15" Type="http://schemas.openxmlformats.org/officeDocument/2006/relationships/image" Target="../media/image3.jpg"/><Relationship Id="rId10" Type="http://schemas.openxmlformats.org/officeDocument/2006/relationships/notesSlide" Target="../notesSlides/notesSlide19.xml"/><Relationship Id="rId4" Type="http://schemas.openxmlformats.org/officeDocument/2006/relationships/tags" Target="../tags/tag116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tags" Target="../tags/tag12.xml"/><Relationship Id="rId7" Type="http://schemas.openxmlformats.org/officeDocument/2006/relationships/image" Target="../media/image4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3.xml"/><Relationship Id="rId9" Type="http://schemas.openxmlformats.org/officeDocument/2006/relationships/image" Target="../media/image5.tif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0.xml"/><Relationship Id="rId3" Type="http://schemas.openxmlformats.org/officeDocument/2006/relationships/tags" Target="../tags/tag123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tags" Target="../tags/tag126.xml"/><Relationship Id="rId11" Type="http://schemas.openxmlformats.org/officeDocument/2006/relationships/image" Target="../media/image5.tiff"/><Relationship Id="rId5" Type="http://schemas.openxmlformats.org/officeDocument/2006/relationships/tags" Target="../tags/tag125.xml"/><Relationship Id="rId10" Type="http://schemas.openxmlformats.org/officeDocument/2006/relationships/image" Target="../media/image3.jpg"/><Relationship Id="rId4" Type="http://schemas.openxmlformats.org/officeDocument/2006/relationships/tags" Target="../tags/tag124.xml"/><Relationship Id="rId9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134.xml"/><Relationship Id="rId13" Type="http://schemas.openxmlformats.org/officeDocument/2006/relationships/image" Target="../media/image26.jpeg"/><Relationship Id="rId3" Type="http://schemas.openxmlformats.org/officeDocument/2006/relationships/tags" Target="../tags/tag129.xml"/><Relationship Id="rId7" Type="http://schemas.openxmlformats.org/officeDocument/2006/relationships/tags" Target="../tags/tag133.xml"/><Relationship Id="rId12" Type="http://schemas.openxmlformats.org/officeDocument/2006/relationships/image" Target="../media/image5.tiff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tags" Target="../tags/tag132.xml"/><Relationship Id="rId11" Type="http://schemas.openxmlformats.org/officeDocument/2006/relationships/image" Target="../media/image25.jpeg"/><Relationship Id="rId5" Type="http://schemas.openxmlformats.org/officeDocument/2006/relationships/tags" Target="../tags/tag131.xml"/><Relationship Id="rId10" Type="http://schemas.openxmlformats.org/officeDocument/2006/relationships/notesSlide" Target="../notesSlides/notesSlide21.xml"/><Relationship Id="rId4" Type="http://schemas.openxmlformats.org/officeDocument/2006/relationships/tags" Target="../tags/tag130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3.jp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tags" Target="../tags/tag137.xml"/><Relationship Id="rId7" Type="http://schemas.openxmlformats.org/officeDocument/2006/relationships/image" Target="../media/image4.jpeg"/><Relationship Id="rId2" Type="http://schemas.openxmlformats.org/officeDocument/2006/relationships/tags" Target="../tags/tag136.xml"/><Relationship Id="rId1" Type="http://schemas.openxmlformats.org/officeDocument/2006/relationships/tags" Target="../tags/tag135.xml"/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138.xml"/><Relationship Id="rId9" Type="http://schemas.openxmlformats.org/officeDocument/2006/relationships/image" Target="../media/image5.tif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tiff"/><Relationship Id="rId3" Type="http://schemas.openxmlformats.org/officeDocument/2006/relationships/tags" Target="../tags/tag141.xml"/><Relationship Id="rId7" Type="http://schemas.openxmlformats.org/officeDocument/2006/relationships/notesSlide" Target="../notesSlides/notesSlide23.xml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6" Type="http://schemas.openxmlformats.org/officeDocument/2006/relationships/slideLayout" Target="../slideLayouts/slideLayout1.xml"/><Relationship Id="rId11" Type="http://schemas.openxmlformats.org/officeDocument/2006/relationships/hyperlink" Target="mailto:fzandvliet@novacollege.nl" TargetMode="External"/><Relationship Id="rId5" Type="http://schemas.openxmlformats.org/officeDocument/2006/relationships/tags" Target="../tags/tag143.xml"/><Relationship Id="rId10" Type="http://schemas.openxmlformats.org/officeDocument/2006/relationships/hyperlink" Target="mailto:Dbrattinga@novacolleg.nl" TargetMode="External"/><Relationship Id="rId4" Type="http://schemas.openxmlformats.org/officeDocument/2006/relationships/tags" Target="../tags/tag142.xml"/><Relationship Id="rId9" Type="http://schemas.openxmlformats.org/officeDocument/2006/relationships/hyperlink" Target="mailto:Lisabakker@probiblio.nl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4.xml"/><Relationship Id="rId3" Type="http://schemas.openxmlformats.org/officeDocument/2006/relationships/tags" Target="../tags/tag146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145.xml"/><Relationship Id="rId1" Type="http://schemas.openxmlformats.org/officeDocument/2006/relationships/tags" Target="../tags/tag144.xml"/><Relationship Id="rId6" Type="http://schemas.openxmlformats.org/officeDocument/2006/relationships/tags" Target="../tags/tag149.xml"/><Relationship Id="rId5" Type="http://schemas.openxmlformats.org/officeDocument/2006/relationships/tags" Target="../tags/tag148.xml"/><Relationship Id="rId10" Type="http://schemas.openxmlformats.org/officeDocument/2006/relationships/image" Target="../media/image5.tiff"/><Relationship Id="rId4" Type="http://schemas.openxmlformats.org/officeDocument/2006/relationships/tags" Target="../tags/tag147.xml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../media/image7.jpg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5.tiff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../media/image6.jpeg"/><Relationship Id="rId5" Type="http://schemas.openxmlformats.org/officeDocument/2006/relationships/tags" Target="../tags/tag18.xml"/><Relationship Id="rId10" Type="http://schemas.openxmlformats.org/officeDocument/2006/relationships/notesSlide" Target="../notesSlides/notesSlide3.xml"/><Relationship Id="rId4" Type="http://schemas.openxmlformats.org/officeDocument/2006/relationships/tags" Target="../tags/tag17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image" Target="../media/image8.png"/><Relationship Id="rId3" Type="http://schemas.openxmlformats.org/officeDocument/2006/relationships/tags" Target="../tags/tag24.xml"/><Relationship Id="rId7" Type="http://schemas.openxmlformats.org/officeDocument/2006/relationships/tags" Target="../tags/tag28.xml"/><Relationship Id="rId12" Type="http://schemas.openxmlformats.org/officeDocument/2006/relationships/image" Target="../media/image5.tiff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image" Target="../media/image7.jpg"/><Relationship Id="rId5" Type="http://schemas.openxmlformats.org/officeDocument/2006/relationships/tags" Target="../tags/tag26.xml"/><Relationship Id="rId10" Type="http://schemas.openxmlformats.org/officeDocument/2006/relationships/notesSlide" Target="../notesSlides/notesSlide4.xml"/><Relationship Id="rId4" Type="http://schemas.openxmlformats.org/officeDocument/2006/relationships/tags" Target="../tags/tag25.xml"/><Relationship Id="rId9" Type="http://schemas.openxmlformats.org/officeDocument/2006/relationships/slideLayout" Target="../slideLayouts/slideLayout12.xml"/><Relationship Id="rId1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12" Type="http://schemas.openxmlformats.org/officeDocument/2006/relationships/image" Target="../media/image5.tiff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image" Target="../media/image3.jpg"/><Relationship Id="rId5" Type="http://schemas.openxmlformats.org/officeDocument/2006/relationships/tags" Target="../tags/tag34.xml"/><Relationship Id="rId10" Type="http://schemas.openxmlformats.org/officeDocument/2006/relationships/image" Target="../media/image10.jpeg"/><Relationship Id="rId4" Type="http://schemas.openxmlformats.org/officeDocument/2006/relationships/tags" Target="../tags/tag33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3" Type="http://schemas.openxmlformats.org/officeDocument/2006/relationships/tags" Target="../tags/tag39.xml"/><Relationship Id="rId7" Type="http://schemas.openxmlformats.org/officeDocument/2006/relationships/slideLayout" Target="../slideLayouts/slideLayout12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image" Target="../media/image5.tiff"/><Relationship Id="rId5" Type="http://schemas.openxmlformats.org/officeDocument/2006/relationships/tags" Target="../tags/tag41.xml"/><Relationship Id="rId10" Type="http://schemas.openxmlformats.org/officeDocument/2006/relationships/image" Target="../media/image3.jpg"/><Relationship Id="rId4" Type="http://schemas.openxmlformats.org/officeDocument/2006/relationships/tags" Target="../tags/tag40.xml"/><Relationship Id="rId9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tags" Target="../tags/tag45.xml"/><Relationship Id="rId7" Type="http://schemas.openxmlformats.org/officeDocument/2006/relationships/image" Target="../media/image4.jpe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2.xml"/><Relationship Id="rId4" Type="http://schemas.openxmlformats.org/officeDocument/2006/relationships/tags" Target="../tags/tag46.xml"/><Relationship Id="rId9" Type="http://schemas.openxmlformats.org/officeDocument/2006/relationships/image" Target="../media/image5.tif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8.xml"/><Relationship Id="rId3" Type="http://schemas.openxmlformats.org/officeDocument/2006/relationships/tags" Target="../tags/tag49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5.tiff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../media/image12.png"/><Relationship Id="rId5" Type="http://schemas.openxmlformats.org/officeDocument/2006/relationships/tags" Target="../tags/tag51.xml"/><Relationship Id="rId10" Type="http://schemas.openxmlformats.org/officeDocument/2006/relationships/image" Target="../media/image3.jpg"/><Relationship Id="rId4" Type="http://schemas.openxmlformats.org/officeDocument/2006/relationships/tags" Target="../tags/tag50.xml"/><Relationship Id="rId9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13" Type="http://schemas.openxmlformats.org/officeDocument/2006/relationships/image" Target="../media/image14.jpg"/><Relationship Id="rId18" Type="http://schemas.openxmlformats.org/officeDocument/2006/relationships/image" Target="../media/image18.svg"/><Relationship Id="rId3" Type="http://schemas.openxmlformats.org/officeDocument/2006/relationships/tags" Target="../tags/tag55.xml"/><Relationship Id="rId21" Type="http://schemas.openxmlformats.org/officeDocument/2006/relationships/image" Target="../media/image21.png"/><Relationship Id="rId7" Type="http://schemas.openxmlformats.org/officeDocument/2006/relationships/slideLayout" Target="../slideLayouts/slideLayout12.xml"/><Relationship Id="rId12" Type="http://schemas.openxmlformats.org/officeDocument/2006/relationships/hyperlink" Target="https://www.needpix.com/photo/735741/books-icon-book-icon-symbol-set-education-design-button-card" TargetMode="External"/><Relationship Id="rId17" Type="http://schemas.openxmlformats.org/officeDocument/2006/relationships/image" Target="../media/image17.png"/><Relationship Id="rId2" Type="http://schemas.openxmlformats.org/officeDocument/2006/relationships/tags" Target="../tags/tag54.xml"/><Relationship Id="rId16" Type="http://schemas.openxmlformats.org/officeDocument/2006/relationships/image" Target="../media/image16.svg"/><Relationship Id="rId20" Type="http://schemas.openxmlformats.org/officeDocument/2006/relationships/image" Target="../media/image20.svg"/><Relationship Id="rId1" Type="http://schemas.openxmlformats.org/officeDocument/2006/relationships/tags" Target="../tags/tag53.xml"/><Relationship Id="rId6" Type="http://schemas.openxmlformats.org/officeDocument/2006/relationships/tags" Target="../tags/tag58.xml"/><Relationship Id="rId11" Type="http://schemas.openxmlformats.org/officeDocument/2006/relationships/image" Target="../media/image13.png"/><Relationship Id="rId24" Type="http://schemas.openxmlformats.org/officeDocument/2006/relationships/image" Target="../media/image5.tiff"/><Relationship Id="rId5" Type="http://schemas.openxmlformats.org/officeDocument/2006/relationships/tags" Target="../tags/tag57.xml"/><Relationship Id="rId15" Type="http://schemas.openxmlformats.org/officeDocument/2006/relationships/image" Target="../media/image15.png"/><Relationship Id="rId23" Type="http://schemas.openxmlformats.org/officeDocument/2006/relationships/image" Target="../media/image23.svg"/><Relationship Id="rId10" Type="http://schemas.openxmlformats.org/officeDocument/2006/relationships/image" Target="../media/image3.jpg"/><Relationship Id="rId19" Type="http://schemas.openxmlformats.org/officeDocument/2006/relationships/image" Target="../media/image19.png"/><Relationship Id="rId4" Type="http://schemas.openxmlformats.org/officeDocument/2006/relationships/tags" Target="../tags/tag56.xml"/><Relationship Id="rId9" Type="http://schemas.openxmlformats.org/officeDocument/2006/relationships/image" Target="../media/image10.jpeg"/><Relationship Id="rId14" Type="http://schemas.openxmlformats.org/officeDocument/2006/relationships/hyperlink" Target="http://www.ludiclearning.org/2014/05/05/gone-home-lesson-3-sound-bites-word-clouds-and-vision-quests/" TargetMode="External"/><Relationship Id="rId22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ctrTitle"/>
            <p:custDataLst>
              <p:tags r:id="rId2"/>
            </p:custDataLst>
          </p:nvPr>
        </p:nvSpPr>
        <p:spPr>
          <a:xfrm>
            <a:off x="3870431" y="2096087"/>
            <a:ext cx="5105400" cy="1674056"/>
          </a:xfrm>
        </p:spPr>
        <p:txBody>
          <a:bodyPr/>
          <a:lstStyle/>
          <a:p>
            <a:r>
              <a:rPr lang="nl-NL" b="1">
                <a:solidFill>
                  <a:srgbClr val="026F74"/>
                </a:solidFill>
                <a:latin typeface="Calibri"/>
                <a:cs typeface="Calibri"/>
              </a:rPr>
              <a:t>VRIJ LEZEN IN DE KLAS: heel gewoon</a:t>
            </a:r>
            <a:endParaRPr lang="nl-NL" b="1">
              <a:latin typeface="Calibri"/>
              <a:cs typeface="Calibri"/>
            </a:endParaRPr>
          </a:p>
        </p:txBody>
      </p:sp>
      <p:sp>
        <p:nvSpPr>
          <p:cNvPr id="4" name="Rechthoek 3"/>
          <p:cNvSpPr/>
          <p:nvPr>
            <p:custDataLst>
              <p:tags r:id="rId3"/>
            </p:custDataLst>
          </p:nvPr>
        </p:nvSpPr>
        <p:spPr>
          <a:xfrm>
            <a:off x="0" y="3657600"/>
            <a:ext cx="2667000" cy="14579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 descr="NovaLogo_Groot.tif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0" y="5325109"/>
            <a:ext cx="2667000" cy="1000760"/>
          </a:xfrm>
          <a:prstGeom prst="rect">
            <a:avLst/>
          </a:prstGeom>
        </p:spPr>
      </p:pic>
      <p:sp>
        <p:nvSpPr>
          <p:cNvPr id="7" name="Rectangle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708400" y="5115559"/>
            <a:ext cx="4232812" cy="130556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algn="r"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026F74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Lisa Bakker</a:t>
            </a:r>
          </a:p>
          <a:p>
            <a:pPr lvl="0" algn="r">
              <a:defRPr/>
            </a:pPr>
            <a:r>
              <a:rPr kumimoji="0" lang="nl-NL" sz="2400" b="0" i="0" u="none" strike="noStrike" kern="0" cap="none" spc="0" normalizeH="0" baseline="0" noProof="0" dirty="0">
                <a:ln>
                  <a:noFill/>
                </a:ln>
                <a:solidFill>
                  <a:srgbClr val="026F74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Debora </a:t>
            </a:r>
            <a:r>
              <a:rPr kumimoji="0" lang="nl-NL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26F74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Brattinga</a:t>
            </a:r>
            <a:endParaRPr lang="nl-NL" sz="2400" b="0" i="0" u="none" strike="noStrike" kern="0" cap="none" spc="0" normalizeH="0" baseline="0" noProof="0" dirty="0" err="1">
              <a:ln>
                <a:noFill/>
              </a:ln>
              <a:solidFill>
                <a:srgbClr val="026F74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  <a:p>
            <a:pPr lvl="0" algn="r">
              <a:defRPr/>
            </a:pPr>
            <a:r>
              <a:rPr lang="nl-NL" sz="2400" kern="0" dirty="0">
                <a:solidFill>
                  <a:srgbClr val="026F74"/>
                </a:solidFill>
                <a:latin typeface="Calibri"/>
                <a:ea typeface="+mj-ea"/>
                <a:cs typeface="Calibri"/>
              </a:rPr>
              <a:t>Fanny Zandvliet</a:t>
            </a:r>
            <a:endParaRPr kumimoji="0" lang="nl-NL" sz="2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46A3935F-F2A5-4913-9234-35BDB0BC428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3708400" y="5102880"/>
            <a:ext cx="1950995" cy="131824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vervolg05.jp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0" y="0"/>
            <a:ext cx="1784350" cy="68770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057400" y="304800"/>
            <a:ext cx="6635750" cy="747936"/>
          </a:xfrm>
        </p:spPr>
        <p:txBody>
          <a:bodyPr/>
          <a:lstStyle/>
          <a:p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endParaRPr lang="nl-NL"/>
          </a:p>
        </p:txBody>
      </p:sp>
      <p:sp>
        <p:nvSpPr>
          <p:cNvPr id="7" name="Rechthoek 6"/>
          <p:cNvSpPr/>
          <p:nvPr>
            <p:custDataLst>
              <p:tags r:id="rId4"/>
            </p:custDataLst>
          </p:nvPr>
        </p:nvSpPr>
        <p:spPr>
          <a:xfrm>
            <a:off x="0" y="4749800"/>
            <a:ext cx="1676400" cy="916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10" name="Titel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2196662" y="316523"/>
            <a:ext cx="6695818" cy="89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nl-NL" sz="3600" b="1" kern="0">
                <a:solidFill>
                  <a:srgbClr val="026F74"/>
                </a:solidFill>
                <a:latin typeface="Calibri"/>
                <a:cs typeface="Calibri"/>
              </a:rPr>
              <a:t>Hoe? </a:t>
            </a:r>
            <a:r>
              <a:rPr lang="nl-NL" sz="1400" b="1" kern="0">
                <a:solidFill>
                  <a:srgbClr val="026F74"/>
                </a:solidFill>
                <a:latin typeface="Calibri"/>
                <a:cs typeface="Calibri"/>
              </a:rPr>
              <a:t>Samenwerking tussen school en bibliotheek </a:t>
            </a:r>
          </a:p>
        </p:txBody>
      </p:sp>
      <p:pic>
        <p:nvPicPr>
          <p:cNvPr id="9" name="Afbeelding 9" descr="Afbeelding met tekening&#10;&#10;Beschrijving is gegenereerd met zeer hoge betrouwbaarheid">
            <a:extLst>
              <a:ext uri="{FF2B5EF4-FFF2-40B4-BE49-F238E27FC236}">
                <a16:creationId xmlns:a16="http://schemas.microsoft.com/office/drawing/2014/main" id="{C61E48ED-2C2B-4DB5-B603-2FEC72CDF2B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43520" y="5987123"/>
            <a:ext cx="1300479" cy="867993"/>
          </a:xfrm>
          <a:prstGeom prst="rect">
            <a:avLst/>
          </a:prstGeom>
        </p:spPr>
      </p:pic>
      <p:pic>
        <p:nvPicPr>
          <p:cNvPr id="24" name="Afbeelding 23" descr="Afbeelding met bibliotheek, boek, kamer, klein&#10;&#10;Automatisch gegenereerde beschrijving">
            <a:extLst>
              <a:ext uri="{FF2B5EF4-FFF2-40B4-BE49-F238E27FC236}">
                <a16:creationId xmlns:a16="http://schemas.microsoft.com/office/drawing/2014/main" id="{8E15C39A-5E04-4DA4-8CFA-622C0671001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1914879" y="795131"/>
            <a:ext cx="7116415" cy="3558208"/>
          </a:xfrm>
          <a:prstGeom prst="rect">
            <a:avLst/>
          </a:prstGeom>
        </p:spPr>
      </p:pic>
      <p:pic>
        <p:nvPicPr>
          <p:cNvPr id="25" name="Afbeelding 24" descr="Afbeelding met object, tekening, klok&#10;&#10;Automatisch gegenereerde beschrijving">
            <a:extLst>
              <a:ext uri="{FF2B5EF4-FFF2-40B4-BE49-F238E27FC236}">
                <a16:creationId xmlns:a16="http://schemas.microsoft.com/office/drawing/2014/main" id="{0C1EDE8C-337A-45FD-B9D6-8DE2822C14D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6220479" y="1853255"/>
            <a:ext cx="2037522" cy="2037522"/>
          </a:xfrm>
          <a:prstGeom prst="rect">
            <a:avLst/>
          </a:prstGeom>
        </p:spPr>
      </p:pic>
      <p:pic>
        <p:nvPicPr>
          <p:cNvPr id="26" name="Graphic 25" descr="Vraagteken">
            <a:extLst>
              <a:ext uri="{FF2B5EF4-FFF2-40B4-BE49-F238E27FC236}">
                <a16:creationId xmlns:a16="http://schemas.microsoft.com/office/drawing/2014/main" id="{C243CBA6-CC2A-4DF6-8AE4-4258DBDF9AF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718853" y="2124731"/>
            <a:ext cx="258417" cy="258417"/>
          </a:xfrm>
          <a:prstGeom prst="rect">
            <a:avLst/>
          </a:prstGeom>
        </p:spPr>
      </p:pic>
      <p:pic>
        <p:nvPicPr>
          <p:cNvPr id="27" name="Graphic 26" descr="Uitroepteken">
            <a:extLst>
              <a:ext uri="{FF2B5EF4-FFF2-40B4-BE49-F238E27FC236}">
                <a16:creationId xmlns:a16="http://schemas.microsoft.com/office/drawing/2014/main" id="{65EB9FC8-50BE-47B5-AE66-4CA2D2C4461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457722" y="2323514"/>
            <a:ext cx="258417" cy="258417"/>
          </a:xfrm>
          <a:prstGeom prst="rect">
            <a:avLst/>
          </a:prstGeom>
        </p:spPr>
      </p:pic>
      <p:pic>
        <p:nvPicPr>
          <p:cNvPr id="28" name="Graphic 27" descr="Boeken">
            <a:extLst>
              <a:ext uri="{FF2B5EF4-FFF2-40B4-BE49-F238E27FC236}">
                <a16:creationId xmlns:a16="http://schemas.microsoft.com/office/drawing/2014/main" id="{C5F7F199-B577-48FD-839C-D269D936E38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239240" y="3264269"/>
            <a:ext cx="448858" cy="448858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8F4E8635-7658-47BD-841E-AF8CA7A766C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08107" y="3874961"/>
            <a:ext cx="2094725" cy="2591917"/>
          </a:xfrm>
          <a:prstGeom prst="rect">
            <a:avLst/>
          </a:prstGeom>
        </p:spPr>
      </p:pic>
      <p:pic>
        <p:nvPicPr>
          <p:cNvPr id="30" name="Graphic 29" descr="Open boek">
            <a:extLst>
              <a:ext uri="{FF2B5EF4-FFF2-40B4-BE49-F238E27FC236}">
                <a16:creationId xmlns:a16="http://schemas.microsoft.com/office/drawing/2014/main" id="{3D1A13EA-086D-4422-89E3-2CF5D1DC4EB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19510769">
            <a:off x="2701259" y="4646067"/>
            <a:ext cx="908419" cy="908419"/>
          </a:xfrm>
          <a:prstGeom prst="rect">
            <a:avLst/>
          </a:prstGeom>
        </p:spPr>
      </p:pic>
      <p:sp>
        <p:nvSpPr>
          <p:cNvPr id="31" name="Tekstvak 30">
            <a:extLst>
              <a:ext uri="{FF2B5EF4-FFF2-40B4-BE49-F238E27FC236}">
                <a16:creationId xmlns:a16="http://schemas.microsoft.com/office/drawing/2014/main" id="{BEB864A8-0D16-4143-BDB2-96DD6E3DA36F}"/>
              </a:ext>
            </a:extLst>
          </p:cNvPr>
          <p:cNvSpPr txBox="1"/>
          <p:nvPr/>
        </p:nvSpPr>
        <p:spPr>
          <a:xfrm>
            <a:off x="1914879" y="1884368"/>
            <a:ext cx="13614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>
                <a:solidFill>
                  <a:srgbClr val="026F74"/>
                </a:solidFill>
              </a:rPr>
              <a:t>Collectie 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9B8AEE77-D727-4767-878B-5216B258AB29}"/>
              </a:ext>
            </a:extLst>
          </p:cNvPr>
          <p:cNvSpPr txBox="1"/>
          <p:nvPr/>
        </p:nvSpPr>
        <p:spPr>
          <a:xfrm>
            <a:off x="6369387" y="3899416"/>
            <a:ext cx="20375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>
                <a:solidFill>
                  <a:srgbClr val="026F74"/>
                </a:solidFill>
              </a:rPr>
              <a:t>+ het geschikte boek </a:t>
            </a: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3EB33FCB-A360-4E36-8554-ABAFED0DA191}"/>
              </a:ext>
            </a:extLst>
          </p:cNvPr>
          <p:cNvSpPr txBox="1"/>
          <p:nvPr/>
        </p:nvSpPr>
        <p:spPr>
          <a:xfrm>
            <a:off x="2768946" y="6328378"/>
            <a:ext cx="20375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>
                <a:solidFill>
                  <a:srgbClr val="026F74"/>
                </a:solidFill>
              </a:rPr>
              <a:t>+ leestijd</a:t>
            </a:r>
          </a:p>
        </p:txBody>
      </p:sp>
      <p:pic>
        <p:nvPicPr>
          <p:cNvPr id="34" name="Afbeelding 33" descr="NovaLogo_Klein.tif">
            <a:extLst>
              <a:ext uri="{FF2B5EF4-FFF2-40B4-BE49-F238E27FC236}">
                <a16:creationId xmlns:a16="http://schemas.microsoft.com/office/drawing/2014/main" id="{6CEBC48D-18DD-47BB-A428-E8D7ED025828}"/>
              </a:ext>
            </a:extLst>
          </p:cNvPr>
          <p:cNvPicPr>
            <a:picLocks/>
          </p:cNvPicPr>
          <p:nvPr>
            <p:custDataLst>
              <p:tags r:id="rId6"/>
            </p:custDataLst>
          </p:nvPr>
        </p:nvPicPr>
        <p:blipFill>
          <a:blip r:embed="rId24" cstate="print"/>
          <a:stretch>
            <a:fillRect/>
          </a:stretch>
        </p:blipFill>
        <p:spPr>
          <a:xfrm>
            <a:off x="17365" y="6013450"/>
            <a:ext cx="1676400" cy="685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64970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vervolg12.jp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0" y="0"/>
            <a:ext cx="1784350" cy="68770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057400" y="304800"/>
            <a:ext cx="6635750" cy="838200"/>
          </a:xfrm>
        </p:spPr>
        <p:txBody>
          <a:bodyPr/>
          <a:lstStyle/>
          <a:p>
            <a:r>
              <a:rPr lang="nl-NL">
                <a:solidFill>
                  <a:srgbClr val="026F74"/>
                </a:solidFill>
                <a:latin typeface="Calibri"/>
                <a:cs typeface="Calibri"/>
              </a:rPr>
              <a:t>Hoe? </a:t>
            </a:r>
            <a:r>
              <a:rPr lang="nl-NL" sz="1200">
                <a:solidFill>
                  <a:srgbClr val="026F74"/>
                </a:solidFill>
                <a:latin typeface="Calibri"/>
                <a:cs typeface="Calibri"/>
              </a:rPr>
              <a:t> </a:t>
            </a:r>
            <a:r>
              <a:rPr lang="nl-NL" sz="1400">
                <a:solidFill>
                  <a:srgbClr val="026F74"/>
                </a:solidFill>
                <a:latin typeface="Calibri"/>
                <a:cs typeface="Calibri"/>
              </a:rPr>
              <a:t>Samenwerking tussen school en bibliotheek </a:t>
            </a:r>
          </a:p>
        </p:txBody>
      </p:sp>
      <p:sp>
        <p:nvSpPr>
          <p:cNvPr id="7" name="Rechthoek 6"/>
          <p:cNvSpPr/>
          <p:nvPr>
            <p:custDataLst>
              <p:tags r:id="rId4"/>
            </p:custDataLst>
          </p:nvPr>
        </p:nvSpPr>
        <p:spPr>
          <a:xfrm>
            <a:off x="0" y="4749800"/>
            <a:ext cx="1676400" cy="916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2057400" y="1600200"/>
            <a:ext cx="6635750" cy="4686320"/>
          </a:xfrm>
        </p:spPr>
        <p:txBody>
          <a:bodyPr/>
          <a:lstStyle/>
          <a:p>
            <a:endParaRPr lang="nl-NL" sz="1800"/>
          </a:p>
          <a:p>
            <a:endParaRPr lang="nl-NL"/>
          </a:p>
        </p:txBody>
      </p:sp>
      <p:pic>
        <p:nvPicPr>
          <p:cNvPr id="4" name="Afbeelding 9" descr="Afbeelding met tekening&#10;&#10;Beschrijving is gegenereerd met zeer hoge betrouwbaarheid">
            <a:extLst>
              <a:ext uri="{FF2B5EF4-FFF2-40B4-BE49-F238E27FC236}">
                <a16:creationId xmlns:a16="http://schemas.microsoft.com/office/drawing/2014/main" id="{A94B6867-4436-4131-9ABE-8360064C38A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43520" y="5987123"/>
            <a:ext cx="1300479" cy="867993"/>
          </a:xfrm>
          <a:prstGeom prst="rect">
            <a:avLst/>
          </a:prstGeom>
        </p:spPr>
      </p:pic>
      <p:pic>
        <p:nvPicPr>
          <p:cNvPr id="21" name="Afbeelding 20" descr="NovaLogo_Klein.tif">
            <a:extLst>
              <a:ext uri="{FF2B5EF4-FFF2-40B4-BE49-F238E27FC236}">
                <a16:creationId xmlns:a16="http://schemas.microsoft.com/office/drawing/2014/main" id="{71EA554C-A8FB-472F-A190-8BE640BB8F8B}"/>
              </a:ext>
            </a:extLst>
          </p:cNvPr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17365" y="6013450"/>
            <a:ext cx="1676400" cy="685800"/>
          </a:xfrm>
          <a:prstGeom prst="rect">
            <a:avLst/>
          </a:prstGeom>
        </p:spPr>
      </p:pic>
      <p:sp>
        <p:nvSpPr>
          <p:cNvPr id="32" name="Ovaal 31">
            <a:extLst>
              <a:ext uri="{FF2B5EF4-FFF2-40B4-BE49-F238E27FC236}">
                <a16:creationId xmlns:a16="http://schemas.microsoft.com/office/drawing/2014/main" id="{99800179-2151-4B7F-B984-D8648A994D2C}"/>
              </a:ext>
            </a:extLst>
          </p:cNvPr>
          <p:cNvSpPr/>
          <p:nvPr/>
        </p:nvSpPr>
        <p:spPr>
          <a:xfrm>
            <a:off x="2243478" y="1238990"/>
            <a:ext cx="5948712" cy="4866551"/>
          </a:xfrm>
          <a:prstGeom prst="ellipse">
            <a:avLst/>
          </a:prstGeom>
          <a:noFill/>
          <a:ln w="57150">
            <a:solidFill>
              <a:srgbClr val="005C6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3" name="Afbeelding 32">
            <a:extLst>
              <a:ext uri="{FF2B5EF4-FFF2-40B4-BE49-F238E27FC236}">
                <a16:creationId xmlns:a16="http://schemas.microsoft.com/office/drawing/2014/main" id="{3F8E16ED-8011-45F4-ADAE-A95D10B671F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59405" y="1600200"/>
            <a:ext cx="2654529" cy="1934308"/>
          </a:xfrm>
          <a:prstGeom prst="rect">
            <a:avLst/>
          </a:prstGeom>
          <a:ln w="57150">
            <a:solidFill>
              <a:srgbClr val="005C61"/>
            </a:solidFill>
          </a:ln>
        </p:spPr>
      </p:pic>
      <p:pic>
        <p:nvPicPr>
          <p:cNvPr id="34" name="Afbeelding 33">
            <a:extLst>
              <a:ext uri="{FF2B5EF4-FFF2-40B4-BE49-F238E27FC236}">
                <a16:creationId xmlns:a16="http://schemas.microsoft.com/office/drawing/2014/main" id="{B084877A-5711-42FA-8AB3-7D3A3CA59E2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570820" y="1600200"/>
            <a:ext cx="2654529" cy="1934308"/>
          </a:xfrm>
          <a:prstGeom prst="rect">
            <a:avLst/>
          </a:prstGeom>
          <a:ln w="57150">
            <a:solidFill>
              <a:srgbClr val="005C61"/>
            </a:solidFill>
          </a:ln>
        </p:spPr>
      </p:pic>
      <p:pic>
        <p:nvPicPr>
          <p:cNvPr id="35" name="Afbeelding 34">
            <a:extLst>
              <a:ext uri="{FF2B5EF4-FFF2-40B4-BE49-F238E27FC236}">
                <a16:creationId xmlns:a16="http://schemas.microsoft.com/office/drawing/2014/main" id="{D4EAE796-A6F1-4813-AC37-95142964897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77009" y="4240862"/>
            <a:ext cx="2654529" cy="1934308"/>
          </a:xfrm>
          <a:prstGeom prst="rect">
            <a:avLst/>
          </a:prstGeom>
          <a:ln w="57150">
            <a:solidFill>
              <a:srgbClr val="005C61"/>
            </a:solidFill>
          </a:ln>
        </p:spPr>
      </p:pic>
      <p:sp>
        <p:nvSpPr>
          <p:cNvPr id="36" name="Tekstvak 35">
            <a:extLst>
              <a:ext uri="{FF2B5EF4-FFF2-40B4-BE49-F238E27FC236}">
                <a16:creationId xmlns:a16="http://schemas.microsoft.com/office/drawing/2014/main" id="{09D0632A-294B-4FEC-870F-BA078683F0EA}"/>
              </a:ext>
            </a:extLst>
          </p:cNvPr>
          <p:cNvSpPr txBox="1"/>
          <p:nvPr/>
        </p:nvSpPr>
        <p:spPr>
          <a:xfrm>
            <a:off x="1999534" y="3552829"/>
            <a:ext cx="2814399" cy="461665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200"/>
              <a:t>Locatie Haarlem en</a:t>
            </a:r>
          </a:p>
          <a:p>
            <a:pPr algn="ctr"/>
            <a:r>
              <a:rPr lang="nl-NL" sz="1200"/>
              <a:t> Bibliotheek Zuid-Kennemerland </a:t>
            </a:r>
          </a:p>
        </p:txBody>
      </p:sp>
      <p:sp>
        <p:nvSpPr>
          <p:cNvPr id="37" name="Tekstvak 36">
            <a:extLst>
              <a:ext uri="{FF2B5EF4-FFF2-40B4-BE49-F238E27FC236}">
                <a16:creationId xmlns:a16="http://schemas.microsoft.com/office/drawing/2014/main" id="{006DD237-83AB-42EA-8B95-88BFD3432F07}"/>
              </a:ext>
            </a:extLst>
          </p:cNvPr>
          <p:cNvSpPr txBox="1"/>
          <p:nvPr/>
        </p:nvSpPr>
        <p:spPr>
          <a:xfrm>
            <a:off x="5490884" y="3577672"/>
            <a:ext cx="2814399" cy="461665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200"/>
              <a:t>Locatie Beverwijk en </a:t>
            </a:r>
          </a:p>
          <a:p>
            <a:pPr algn="ctr"/>
            <a:r>
              <a:rPr lang="nl-NL" sz="1200"/>
              <a:t>Bibliotheek IJmond-Noord</a:t>
            </a:r>
          </a:p>
        </p:txBody>
      </p:sp>
      <p:sp>
        <p:nvSpPr>
          <p:cNvPr id="38" name="Tekstvak 37">
            <a:extLst>
              <a:ext uri="{FF2B5EF4-FFF2-40B4-BE49-F238E27FC236}">
                <a16:creationId xmlns:a16="http://schemas.microsoft.com/office/drawing/2014/main" id="{4701D62B-1BFA-4C9D-8D1E-5DFBF50A6473}"/>
              </a:ext>
            </a:extLst>
          </p:cNvPr>
          <p:cNvSpPr txBox="1"/>
          <p:nvPr/>
        </p:nvSpPr>
        <p:spPr>
          <a:xfrm>
            <a:off x="3777009" y="6214705"/>
            <a:ext cx="2814399" cy="461665"/>
          </a:xfrm>
          <a:prstGeom prst="rect">
            <a:avLst/>
          </a:prstGeom>
          <a:noFill/>
          <a:ln w="571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nl-NL" sz="1200"/>
              <a:t>Locatie Hoofddorp en</a:t>
            </a:r>
          </a:p>
          <a:p>
            <a:pPr algn="ctr"/>
            <a:r>
              <a:rPr lang="nl-NL" sz="1200"/>
              <a:t>Bibliotheek Haarlemmermeer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304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vervolg01.jp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0" y="0"/>
            <a:ext cx="1784350" cy="6877050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175640" y="304800"/>
            <a:ext cx="6716840" cy="914400"/>
          </a:xfrm>
        </p:spPr>
        <p:txBody>
          <a:bodyPr/>
          <a:lstStyle/>
          <a:p>
            <a:r>
              <a:rPr lang="nl-NL">
                <a:solidFill>
                  <a:srgbClr val="026F74"/>
                </a:solidFill>
                <a:latin typeface="Calibri"/>
                <a:cs typeface="Calibri"/>
              </a:rPr>
              <a:t>Wat was er al?</a:t>
            </a:r>
          </a:p>
        </p:txBody>
      </p:sp>
      <p:sp>
        <p:nvSpPr>
          <p:cNvPr id="9" name="Rechthoek 8"/>
          <p:cNvSpPr/>
          <p:nvPr>
            <p:custDataLst>
              <p:tags r:id="rId4"/>
            </p:custDataLst>
          </p:nvPr>
        </p:nvSpPr>
        <p:spPr>
          <a:xfrm>
            <a:off x="0" y="4749800"/>
            <a:ext cx="1676400" cy="916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2270234" y="1484784"/>
            <a:ext cx="6422916" cy="50405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l-NL" sz="2400">
                <a:solidFill>
                  <a:srgbClr val="026F74"/>
                </a:solidFill>
                <a:latin typeface="Calibri"/>
              </a:rPr>
              <a:t>Enthousiaste docenten Nederlands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400">
                <a:solidFill>
                  <a:srgbClr val="026F74"/>
                </a:solidFill>
                <a:latin typeface="Calibri"/>
              </a:rPr>
              <a:t>Initiatieven tot eigen verzamelingen: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nl-NL" sz="2400">
                <a:solidFill>
                  <a:srgbClr val="026F74"/>
                </a:solidFill>
                <a:latin typeface="Calibri"/>
              </a:rPr>
              <a:t>boekenkarren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nl-NL" sz="2400">
                <a:solidFill>
                  <a:srgbClr val="026F74"/>
                </a:solidFill>
                <a:latin typeface="Calibri"/>
              </a:rPr>
              <a:t>boekenkasten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nl-NL" sz="2400">
                <a:solidFill>
                  <a:srgbClr val="026F74"/>
                </a:solidFill>
                <a:latin typeface="Calibri"/>
              </a:rPr>
              <a:t>boekentassen</a:t>
            </a:r>
            <a:endParaRPr lang="nl-NL">
              <a:solidFill>
                <a:srgbClr val="000000"/>
              </a:solidFill>
              <a:latin typeface="Arial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nl-NL" sz="2400">
                <a:solidFill>
                  <a:srgbClr val="026F74"/>
                </a:solidFill>
                <a:latin typeface="Calibri"/>
              </a:rPr>
              <a:t>Of eigen boeken laten meenemen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400">
                <a:solidFill>
                  <a:srgbClr val="026F74"/>
                </a:solidFill>
                <a:latin typeface="Calibri"/>
              </a:rPr>
              <a:t>Initiatieven tot contact met bibliotheek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400">
                <a:solidFill>
                  <a:srgbClr val="026F74"/>
                </a:solidFill>
                <a:latin typeface="Calibri"/>
              </a:rPr>
              <a:t>Bibliotheekpassen op één locatie</a:t>
            </a:r>
          </a:p>
          <a:p>
            <a:pPr marL="0" indent="0"/>
            <a:endParaRPr lang="nl-NL" sz="2400">
              <a:solidFill>
                <a:srgbClr val="026F74"/>
              </a:solidFill>
              <a:latin typeface="Calibri"/>
            </a:endParaRPr>
          </a:p>
          <a:p>
            <a:pPr marL="0" indent="0"/>
            <a:endParaRPr lang="nl-NL" sz="2400">
              <a:solidFill>
                <a:srgbClr val="026F74"/>
              </a:solidFill>
              <a:latin typeface="Calibri"/>
            </a:endParaRPr>
          </a:p>
          <a:p>
            <a:pPr marL="457200" indent="-457200">
              <a:buFontTx/>
              <a:buChar char="-"/>
            </a:pPr>
            <a:endParaRPr lang="nl-NL" sz="2400">
              <a:solidFill>
                <a:srgbClr val="026F74"/>
              </a:solidFill>
              <a:latin typeface="Calibri"/>
            </a:endParaRPr>
          </a:p>
          <a:p>
            <a:pPr marL="0" indent="0"/>
            <a:endParaRPr lang="nl-NL" sz="2400">
              <a:solidFill>
                <a:srgbClr val="026F74"/>
              </a:solidFill>
              <a:latin typeface="Calibri"/>
              <a:cs typeface="Calibri"/>
            </a:endParaRPr>
          </a:p>
          <a:p>
            <a:pPr marL="0" indent="0"/>
            <a:endParaRPr lang="nl-NL" sz="2400">
              <a:solidFill>
                <a:srgbClr val="026F74"/>
              </a:solidFill>
              <a:latin typeface="Calibri"/>
              <a:cs typeface="Calibri"/>
            </a:endParaRPr>
          </a:p>
          <a:p>
            <a:pPr marL="0" indent="0"/>
            <a:endParaRPr lang="nl-NL" sz="2000" b="1">
              <a:latin typeface="Calibri"/>
              <a:cs typeface="Calibri"/>
            </a:endParaRPr>
          </a:p>
          <a:p>
            <a:endParaRPr lang="nl-NL" sz="2000">
              <a:latin typeface="Calibri"/>
              <a:cs typeface="Calibri"/>
            </a:endParaRPr>
          </a:p>
          <a:p>
            <a:pPr marL="0" lvl="0" indent="0"/>
            <a:endParaRPr lang="nl-NL" sz="2000">
              <a:solidFill>
                <a:srgbClr val="000000"/>
              </a:solidFill>
              <a:latin typeface="Calibri"/>
              <a:cs typeface="Calibri"/>
            </a:endParaRPr>
          </a:p>
          <a:p>
            <a:pPr marL="0" lvl="0" indent="0"/>
            <a:endParaRPr lang="nl-NL" sz="2000">
              <a:solidFill>
                <a:srgbClr val="000000"/>
              </a:solidFill>
              <a:latin typeface="Calibri"/>
              <a:cs typeface="Calibri"/>
            </a:endParaRPr>
          </a:p>
          <a:p>
            <a:pPr marL="0" lvl="0" indent="0"/>
            <a:r>
              <a:rPr lang="nl-NL" sz="2000">
                <a:solidFill>
                  <a:srgbClr val="000000"/>
                </a:solidFill>
                <a:latin typeface="Calibri"/>
                <a:cs typeface="Calibri"/>
              </a:rPr>
              <a:t>	</a:t>
            </a:r>
          </a:p>
          <a:p>
            <a:endParaRPr lang="nl-NL" sz="1300">
              <a:latin typeface="Calibri"/>
              <a:cs typeface="Calibri"/>
            </a:endParaRPr>
          </a:p>
          <a:p>
            <a:endParaRPr lang="nl-NL" sz="1300">
              <a:latin typeface="Calibri"/>
              <a:cs typeface="Calibri"/>
            </a:endParaRPr>
          </a:p>
          <a:p>
            <a:r>
              <a:rPr lang="nl-NL">
                <a:latin typeface="Calibri"/>
                <a:cs typeface="Calibri"/>
              </a:rPr>
              <a:t>	</a:t>
            </a:r>
          </a:p>
          <a:p>
            <a:r>
              <a:rPr lang="nl-NL">
                <a:latin typeface="Calibri"/>
                <a:cs typeface="Calibri"/>
              </a:rPr>
              <a:t>	</a:t>
            </a:r>
          </a:p>
          <a:p>
            <a:pPr>
              <a:buFont typeface="Wingdings" charset="2"/>
              <a:buChar char="§"/>
            </a:pPr>
            <a:endParaRPr lang="nl-NL">
              <a:latin typeface="Calibri"/>
              <a:cs typeface="Calibri"/>
            </a:endParaRPr>
          </a:p>
          <a:p>
            <a:pPr>
              <a:buFont typeface="Wingdings" charset="2"/>
              <a:buChar char="ü"/>
            </a:pPr>
            <a:endParaRPr lang="nl-NL"/>
          </a:p>
        </p:txBody>
      </p:sp>
      <p:pic>
        <p:nvPicPr>
          <p:cNvPr id="10" name="Afbeelding 9" descr="Afbeelding met tekening&#10;&#10;Beschrijving is gegenereerd met zeer hoge betrouwbaarheid">
            <a:extLst>
              <a:ext uri="{FF2B5EF4-FFF2-40B4-BE49-F238E27FC236}">
                <a16:creationId xmlns:a16="http://schemas.microsoft.com/office/drawing/2014/main" id="{61B1CBA6-B6CE-4C8C-B1D0-D38F4DD19B0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43520" y="5987123"/>
            <a:ext cx="1300479" cy="867993"/>
          </a:xfrm>
          <a:prstGeom prst="rect">
            <a:avLst/>
          </a:prstGeom>
        </p:spPr>
      </p:pic>
      <p:pic>
        <p:nvPicPr>
          <p:cNvPr id="11" name="Afbeelding 10" descr="NovaLogo_Klein.tif">
            <a:extLst>
              <a:ext uri="{FF2B5EF4-FFF2-40B4-BE49-F238E27FC236}">
                <a16:creationId xmlns:a16="http://schemas.microsoft.com/office/drawing/2014/main" id="{38E01F42-7E05-4070-AEA8-8315451937F6}"/>
              </a:ext>
            </a:extLst>
          </p:cNvPr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17365" y="6013450"/>
            <a:ext cx="1676400" cy="685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25772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vervolg02.jp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0" y="0"/>
            <a:ext cx="1784350" cy="68770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160924" y="513507"/>
            <a:ext cx="6526546" cy="718835"/>
          </a:xfrm>
        </p:spPr>
        <p:txBody>
          <a:bodyPr/>
          <a:lstStyle/>
          <a:p>
            <a:br>
              <a:rPr lang="nl-NL">
                <a:solidFill>
                  <a:srgbClr val="026F74"/>
                </a:solidFill>
                <a:latin typeface="Calibri"/>
                <a:cs typeface="Calibri"/>
              </a:rPr>
            </a:br>
            <a:r>
              <a:rPr lang="nl-NL">
                <a:solidFill>
                  <a:srgbClr val="026F74"/>
                </a:solidFill>
                <a:latin typeface="Calibri"/>
                <a:cs typeface="Calibri"/>
              </a:rPr>
              <a:t>Hoe hebben we het aangepakt?</a:t>
            </a:r>
          </a:p>
        </p:txBody>
      </p:sp>
      <p:pic>
        <p:nvPicPr>
          <p:cNvPr id="6" name="Afbeelding 5" descr="NovaLogo_Klein.tif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0" y="5842000"/>
            <a:ext cx="1676400" cy="685800"/>
          </a:xfrm>
          <a:prstGeom prst="rect">
            <a:avLst/>
          </a:prstGeom>
        </p:spPr>
      </p:pic>
      <p:sp>
        <p:nvSpPr>
          <p:cNvPr id="7" name="Rechthoek 6"/>
          <p:cNvSpPr/>
          <p:nvPr>
            <p:custDataLst>
              <p:tags r:id="rId5"/>
            </p:custDataLst>
          </p:nvPr>
        </p:nvSpPr>
        <p:spPr>
          <a:xfrm>
            <a:off x="0" y="4749800"/>
            <a:ext cx="1676400" cy="916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2057400" y="1412776"/>
            <a:ext cx="6635750" cy="3969197"/>
          </a:xfrm>
        </p:spPr>
        <p:txBody>
          <a:bodyPr/>
          <a:lstStyle/>
          <a:p>
            <a:pPr marL="0" indent="0"/>
            <a:endParaRPr lang="nl-NL">
              <a:latin typeface="Calibri"/>
              <a:cs typeface="Calibri"/>
            </a:endParaRPr>
          </a:p>
          <a:p>
            <a:pPr marL="0" indent="0"/>
            <a:endParaRPr lang="nl-NL">
              <a:latin typeface="Calibri"/>
              <a:cs typeface="Calibri"/>
            </a:endParaRPr>
          </a:p>
          <a:p>
            <a:endParaRPr lang="nl-NL"/>
          </a:p>
          <a:p>
            <a:endParaRPr lang="nl-NL"/>
          </a:p>
          <a:p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156650" y="1773883"/>
            <a:ext cx="6530820" cy="283154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r>
              <a:rPr lang="nl-NL" sz="2800">
                <a:solidFill>
                  <a:srgbClr val="026F74"/>
                </a:solidFill>
                <a:latin typeface="Calibri"/>
                <a:cs typeface="Arial"/>
              </a:rPr>
              <a:t>Ons motto: Stap voor stap</a:t>
            </a:r>
          </a:p>
          <a:p>
            <a:endParaRPr lang="nl-NL" sz="2800">
              <a:solidFill>
                <a:srgbClr val="026F74"/>
              </a:solidFill>
              <a:latin typeface="Calibri"/>
              <a:cs typeface="Arial"/>
            </a:endParaRPr>
          </a:p>
          <a:p>
            <a:endParaRPr lang="nl-NL" sz="2800">
              <a:solidFill>
                <a:srgbClr val="026F74"/>
              </a:solidFill>
              <a:latin typeface="Calibri"/>
              <a:cs typeface="Arial"/>
            </a:endParaRPr>
          </a:p>
          <a:p>
            <a:endParaRPr lang="nl-NL" sz="2800">
              <a:solidFill>
                <a:srgbClr val="026F74"/>
              </a:solidFill>
              <a:latin typeface="Calibri"/>
            </a:endParaRPr>
          </a:p>
          <a:p>
            <a:endParaRPr lang="nl-NL" sz="2400">
              <a:solidFill>
                <a:srgbClr val="026F74"/>
              </a:solidFill>
              <a:latin typeface="Calibri"/>
            </a:endParaRPr>
          </a:p>
          <a:p>
            <a:endParaRPr lang="nl-NL" sz="2400">
              <a:solidFill>
                <a:srgbClr val="026F74"/>
              </a:solidFill>
              <a:latin typeface="Calibri"/>
            </a:endParaRPr>
          </a:p>
          <a:p>
            <a:endParaRPr lang="nl-NL">
              <a:solidFill>
                <a:srgbClr val="026F74"/>
              </a:solidFill>
              <a:latin typeface="Calibri"/>
              <a:cs typeface="Calibri"/>
            </a:endParaRPr>
          </a:p>
        </p:txBody>
      </p:sp>
      <p:pic>
        <p:nvPicPr>
          <p:cNvPr id="8" name="Afbeelding 7" descr="vervolg20.jpg">
            <a:extLst>
              <a:ext uri="{FF2B5EF4-FFF2-40B4-BE49-F238E27FC236}">
                <a16:creationId xmlns:a16="http://schemas.microsoft.com/office/drawing/2014/main" id="{3DC113EA-4F4B-402B-8533-9084EA9DE031}"/>
              </a:ext>
            </a:extLst>
          </p:cNvPr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0" y="19050"/>
            <a:ext cx="1784350" cy="68580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7E2C5309-8626-4A9F-A027-38CA37CF4BCD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1"/>
          <a:stretch/>
        </p:blipFill>
        <p:spPr>
          <a:xfrm>
            <a:off x="2272803" y="2371325"/>
            <a:ext cx="5570717" cy="3615798"/>
          </a:xfrm>
          <a:prstGeom prst="rect">
            <a:avLst/>
          </a:prstGeom>
        </p:spPr>
      </p:pic>
      <p:pic>
        <p:nvPicPr>
          <p:cNvPr id="10" name="Afbeelding 9" descr="Afbeelding met tekening&#10;&#10;Beschrijving is gegenereerd met zeer hoge betrouwbaarheid">
            <a:extLst>
              <a:ext uri="{FF2B5EF4-FFF2-40B4-BE49-F238E27FC236}">
                <a16:creationId xmlns:a16="http://schemas.microsoft.com/office/drawing/2014/main" id="{19563D51-18A3-4244-B5AB-C50D1407C32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43520" y="5987123"/>
            <a:ext cx="1300479" cy="867993"/>
          </a:xfrm>
          <a:prstGeom prst="rect">
            <a:avLst/>
          </a:prstGeom>
        </p:spPr>
      </p:pic>
      <p:pic>
        <p:nvPicPr>
          <p:cNvPr id="13" name="Afbeelding 12" descr="NovaLogo_Klein.tif">
            <a:extLst>
              <a:ext uri="{FF2B5EF4-FFF2-40B4-BE49-F238E27FC236}">
                <a16:creationId xmlns:a16="http://schemas.microsoft.com/office/drawing/2014/main" id="{2B9FBEFF-C7A9-48AD-80D0-D37BF61BC797}"/>
              </a:ext>
            </a:extLst>
          </p:cNvPr>
          <p:cNvPicPr>
            <a:picLocks/>
          </p:cNvPicPr>
          <p:nvPr>
            <p:custDataLst>
              <p:tags r:id="rId8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17365" y="6013450"/>
            <a:ext cx="1676400" cy="685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8092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vervolg02.jp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0" y="0"/>
            <a:ext cx="1784350" cy="68770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195735" y="253218"/>
            <a:ext cx="6783011" cy="943534"/>
          </a:xfrm>
        </p:spPr>
        <p:txBody>
          <a:bodyPr/>
          <a:lstStyle/>
          <a:p>
            <a:r>
              <a:rPr lang="nl-NL">
                <a:solidFill>
                  <a:srgbClr val="026F74"/>
                </a:solidFill>
                <a:latin typeface="Calibri"/>
                <a:cs typeface="Calibri"/>
              </a:rPr>
              <a:t>Welke stappen hebben we gezet?</a:t>
            </a:r>
          </a:p>
        </p:txBody>
      </p:sp>
      <p:sp>
        <p:nvSpPr>
          <p:cNvPr id="7" name="Rechthoek 6"/>
          <p:cNvSpPr/>
          <p:nvPr>
            <p:custDataLst>
              <p:tags r:id="rId4"/>
            </p:custDataLst>
          </p:nvPr>
        </p:nvSpPr>
        <p:spPr>
          <a:xfrm>
            <a:off x="0" y="4749800"/>
            <a:ext cx="1676400" cy="916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2162685" y="1453926"/>
            <a:ext cx="6375387" cy="4858739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nl-NL" sz="2000" dirty="0">
                <a:solidFill>
                  <a:srgbClr val="026F74"/>
                </a:solidFill>
                <a:latin typeface="Calibri"/>
              </a:rPr>
              <a:t>Contact met bibliotheek in regio Haarlem</a:t>
            </a:r>
          </a:p>
          <a:p>
            <a:pPr marL="457200" indent="-457200">
              <a:buAutoNum type="arabicPeriod"/>
            </a:pPr>
            <a:r>
              <a:rPr lang="nl-NL" sz="2000" dirty="0">
                <a:solidFill>
                  <a:srgbClr val="026F74"/>
                </a:solidFill>
                <a:latin typeface="Calibri"/>
              </a:rPr>
              <a:t>Plan met bibliotheek gemaakt (incl. subsidieaanvraag)</a:t>
            </a:r>
          </a:p>
          <a:p>
            <a:pPr marL="457200" indent="-457200">
              <a:buAutoNum type="arabicPeriod"/>
            </a:pPr>
            <a:r>
              <a:rPr lang="nl-NL" sz="2000" dirty="0">
                <a:solidFill>
                  <a:srgbClr val="026F74"/>
                </a:solidFill>
                <a:latin typeface="Calibri"/>
              </a:rPr>
              <a:t>Bijeenkomst met enkele taaldocenten/-coaches over noodzaak en mogelijke acties</a:t>
            </a:r>
          </a:p>
          <a:p>
            <a:pPr marL="457200" indent="-457200">
              <a:buAutoNum type="arabicPeriod"/>
            </a:pPr>
            <a:r>
              <a:rPr lang="nl-NL" sz="2000" dirty="0">
                <a:solidFill>
                  <a:srgbClr val="026F74"/>
                </a:solidFill>
                <a:latin typeface="Calibri"/>
              </a:rPr>
              <a:t>Pilot in regio Haarlem met drie docenten </a:t>
            </a:r>
          </a:p>
          <a:p>
            <a:pPr marL="457200" indent="-457200">
              <a:buAutoNum type="arabicPeriod"/>
            </a:pPr>
            <a:r>
              <a:rPr lang="nl-NL" sz="2000" dirty="0">
                <a:solidFill>
                  <a:srgbClr val="026F74"/>
                </a:solidFill>
                <a:latin typeface="Calibri"/>
              </a:rPr>
              <a:t>Workshop voor docenten </a:t>
            </a:r>
          </a:p>
          <a:p>
            <a:pPr marL="457200" indent="-457200">
              <a:buAutoNum type="arabicPeriod"/>
            </a:pPr>
            <a:r>
              <a:rPr lang="nl-NL" sz="2000" dirty="0">
                <a:solidFill>
                  <a:srgbClr val="026F74"/>
                </a:solidFill>
                <a:latin typeface="Calibri"/>
              </a:rPr>
              <a:t>Contact met bibliotheken in andere regio’s en </a:t>
            </a:r>
            <a:r>
              <a:rPr lang="nl-NL" sz="2000" dirty="0" err="1">
                <a:solidFill>
                  <a:srgbClr val="026F74"/>
                </a:solidFill>
                <a:latin typeface="Calibri"/>
              </a:rPr>
              <a:t>Probiblio</a:t>
            </a:r>
          </a:p>
          <a:p>
            <a:pPr marL="457200" indent="-457200">
              <a:buAutoNum type="arabicPeriod"/>
            </a:pPr>
            <a:r>
              <a:rPr lang="nl-NL" sz="2000" dirty="0">
                <a:solidFill>
                  <a:srgbClr val="026F74"/>
                </a:solidFill>
                <a:latin typeface="Calibri"/>
              </a:rPr>
              <a:t>Evaluatie van pilot </a:t>
            </a:r>
          </a:p>
          <a:p>
            <a:pPr marL="457200" indent="-457200">
              <a:buAutoNum type="arabicPeriod"/>
            </a:pPr>
            <a:r>
              <a:rPr lang="nl-NL" sz="2000" dirty="0">
                <a:solidFill>
                  <a:srgbClr val="026F74"/>
                </a:solidFill>
                <a:latin typeface="Calibri"/>
              </a:rPr>
              <a:t>Plan met drie bibliotheken gemaakt (incl. subsidieaanvraag)</a:t>
            </a:r>
          </a:p>
          <a:p>
            <a:pPr marL="457200" indent="-457200">
              <a:buAutoNum type="arabicPeriod"/>
            </a:pPr>
            <a:r>
              <a:rPr lang="nl-NL" sz="2000" dirty="0">
                <a:solidFill>
                  <a:srgbClr val="026F74"/>
                </a:solidFill>
                <a:latin typeface="Calibri"/>
              </a:rPr>
              <a:t>Uitvoering in drie regio’s met 16 docenten</a:t>
            </a:r>
          </a:p>
          <a:p>
            <a:pPr marL="457200" indent="-457200">
              <a:buAutoNum type="arabicPeriod"/>
            </a:pPr>
            <a:r>
              <a:rPr lang="nl-NL" sz="2000" dirty="0">
                <a:solidFill>
                  <a:srgbClr val="026F74"/>
                </a:solidFill>
                <a:latin typeface="Calibri"/>
              </a:rPr>
              <a:t>PR-plan</a:t>
            </a:r>
          </a:p>
          <a:p>
            <a:pPr marL="457200" indent="-457200">
              <a:buAutoNum type="arabicPeriod"/>
            </a:pPr>
            <a:r>
              <a:rPr lang="nl-NL" sz="2000" dirty="0">
                <a:solidFill>
                  <a:srgbClr val="026F74"/>
                </a:solidFill>
                <a:latin typeface="Calibri"/>
              </a:rPr>
              <a:t>Start deelname aan De Weddenschap</a:t>
            </a:r>
          </a:p>
          <a:p>
            <a:pPr marL="0" indent="0"/>
            <a:endParaRPr lang="nl-NL" sz="2400" b="1">
              <a:solidFill>
                <a:srgbClr val="026F74"/>
              </a:solidFill>
              <a:latin typeface="Calibri"/>
            </a:endParaRPr>
          </a:p>
          <a:p>
            <a:pPr marL="0" indent="0"/>
            <a:endParaRPr lang="nl-NL" sz="2400">
              <a:solidFill>
                <a:srgbClr val="026F74"/>
              </a:solidFill>
              <a:latin typeface="Calibri"/>
            </a:endParaRPr>
          </a:p>
          <a:p>
            <a:pPr>
              <a:buFont typeface="Wingdings" charset="2"/>
              <a:buChar char="§"/>
            </a:pPr>
            <a:endParaRPr lang="nl-NL" sz="2400">
              <a:solidFill>
                <a:srgbClr val="026F74"/>
              </a:solidFill>
              <a:latin typeface="Calibri"/>
            </a:endParaRPr>
          </a:p>
          <a:p>
            <a:pPr marL="0" indent="0"/>
            <a:endParaRPr lang="nl-NL" sz="2400">
              <a:solidFill>
                <a:srgbClr val="026F74"/>
              </a:solidFill>
              <a:latin typeface="Calibri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2157899" y="1329688"/>
            <a:ext cx="7060756" cy="5492049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endParaRPr lang="nl-NL">
              <a:solidFill>
                <a:srgbClr val="026F74"/>
              </a:solidFill>
              <a:latin typeface="Calibri"/>
              <a:cs typeface="Calibri"/>
            </a:endParaRPr>
          </a:p>
        </p:txBody>
      </p:sp>
      <p:pic>
        <p:nvPicPr>
          <p:cNvPr id="8" name="Afbeelding 9" descr="Afbeelding met tekening&#10;&#10;Beschrijving is gegenereerd met zeer hoge betrouwbaarheid">
            <a:extLst>
              <a:ext uri="{FF2B5EF4-FFF2-40B4-BE49-F238E27FC236}">
                <a16:creationId xmlns:a16="http://schemas.microsoft.com/office/drawing/2014/main" id="{1B949DA6-6D60-410E-807B-F9D31A47466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43520" y="5987123"/>
            <a:ext cx="1300479" cy="867993"/>
          </a:xfrm>
          <a:prstGeom prst="rect">
            <a:avLst/>
          </a:prstGeom>
        </p:spPr>
      </p:pic>
      <p:pic>
        <p:nvPicPr>
          <p:cNvPr id="10" name="Afbeelding 9" descr="NovaLogo_Klein.tif">
            <a:extLst>
              <a:ext uri="{FF2B5EF4-FFF2-40B4-BE49-F238E27FC236}">
                <a16:creationId xmlns:a16="http://schemas.microsoft.com/office/drawing/2014/main" id="{0F4A311A-A046-49E8-BDB5-1E525B4674BC}"/>
              </a:ext>
            </a:extLst>
          </p:cNvPr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17365" y="6013450"/>
            <a:ext cx="1676400" cy="685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57734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vervolg01.jp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0" y="0"/>
            <a:ext cx="1784350" cy="6877050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175640" y="304800"/>
            <a:ext cx="6968360" cy="914400"/>
          </a:xfrm>
        </p:spPr>
        <p:txBody>
          <a:bodyPr/>
          <a:lstStyle/>
          <a:p>
            <a:r>
              <a:rPr lang="nl-NL">
                <a:solidFill>
                  <a:srgbClr val="026F74"/>
                </a:solidFill>
                <a:latin typeface="Calibri"/>
                <a:cs typeface="Calibri"/>
              </a:rPr>
              <a:t>Wat houdt het project concreet in?</a:t>
            </a:r>
          </a:p>
        </p:txBody>
      </p:sp>
      <p:sp>
        <p:nvSpPr>
          <p:cNvPr id="9" name="Rechthoek 8"/>
          <p:cNvSpPr/>
          <p:nvPr>
            <p:custDataLst>
              <p:tags r:id="rId4"/>
            </p:custDataLst>
          </p:nvPr>
        </p:nvSpPr>
        <p:spPr>
          <a:xfrm>
            <a:off x="0" y="4749800"/>
            <a:ext cx="1676400" cy="916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2270234" y="1484784"/>
            <a:ext cx="6716748" cy="50405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nl-NL" sz="2800" dirty="0">
                <a:solidFill>
                  <a:srgbClr val="026F74"/>
                </a:solidFill>
                <a:latin typeface="Calibri"/>
              </a:rPr>
              <a:t>Vrij lezen in de les: </a:t>
            </a:r>
            <a:endParaRPr lang="nl-NL" sz="2800">
              <a:solidFill>
                <a:srgbClr val="026F74"/>
              </a:solidFill>
              <a:latin typeface="Calibri"/>
            </a:endParaRPr>
          </a:p>
          <a:p>
            <a:pPr marL="457200" lvl="1" indent="0">
              <a:buNone/>
            </a:pPr>
            <a:r>
              <a:rPr lang="nl-NL" sz="2800" dirty="0">
                <a:solidFill>
                  <a:srgbClr val="026F74"/>
                </a:solidFill>
                <a:latin typeface="Calibri"/>
              </a:rPr>
              <a:t>een-/tweemaal per week </a:t>
            </a:r>
          </a:p>
          <a:p>
            <a:pPr marL="457200" lvl="1" indent="0">
              <a:buNone/>
            </a:pPr>
            <a:r>
              <a:rPr lang="nl-NL" sz="2800" dirty="0">
                <a:solidFill>
                  <a:srgbClr val="026F74"/>
                </a:solidFill>
                <a:latin typeface="Calibri"/>
              </a:rPr>
              <a:t>gedurende 15-30 min. in de les </a:t>
            </a:r>
          </a:p>
          <a:p>
            <a:pPr marL="457200" lvl="1" indent="0">
              <a:buNone/>
            </a:pPr>
            <a:r>
              <a:rPr lang="nl-NL" sz="2800" dirty="0">
                <a:solidFill>
                  <a:srgbClr val="026F74"/>
                </a:solidFill>
                <a:latin typeface="Calibri"/>
              </a:rPr>
              <a:t>een zelfgekozen boek lezen</a:t>
            </a:r>
          </a:p>
          <a:p>
            <a:pPr marL="0" indent="0"/>
            <a:r>
              <a:rPr lang="nl-NL" sz="1400" dirty="0">
                <a:solidFill>
                  <a:srgbClr val="026F74"/>
                </a:solidFill>
                <a:latin typeface="Calibri"/>
              </a:rPr>
              <a:t>            (onderwijsassistent brengt/haalt boekenkar, docent leest ook)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800" dirty="0">
                <a:solidFill>
                  <a:srgbClr val="026F74"/>
                </a:solidFill>
                <a:latin typeface="Calibri"/>
              </a:rPr>
              <a:t>Activiteiten in de les door de leesconsulent of gastdocent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800" dirty="0">
                <a:solidFill>
                  <a:srgbClr val="026F74"/>
                </a:solidFill>
                <a:latin typeface="Calibri"/>
              </a:rPr>
              <a:t>Workshops Leesbevordering </a:t>
            </a:r>
            <a:r>
              <a:rPr lang="nl-NL" sz="1400" dirty="0">
                <a:solidFill>
                  <a:srgbClr val="026F74"/>
                </a:solidFill>
                <a:latin typeface="Calibri"/>
              </a:rPr>
              <a:t>voor de docenten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800" dirty="0">
                <a:solidFill>
                  <a:srgbClr val="026F74"/>
                </a:solidFill>
                <a:latin typeface="Calibri"/>
                <a:cs typeface="Arial"/>
              </a:rPr>
              <a:t>Collectie opbouwen op meerdere locaties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nl-NL" sz="2800" dirty="0">
                <a:solidFill>
                  <a:srgbClr val="026F74"/>
                </a:solidFill>
                <a:latin typeface="Calibri"/>
                <a:cs typeface="Arial"/>
              </a:rPr>
              <a:t>Monitor invullen </a:t>
            </a:r>
            <a:r>
              <a:rPr lang="nl-NL" sz="1400" dirty="0">
                <a:solidFill>
                  <a:srgbClr val="026F74"/>
                </a:solidFill>
                <a:latin typeface="Calibri"/>
                <a:cs typeface="Arial"/>
              </a:rPr>
              <a:t>(onderdeel van het landelijk project)</a:t>
            </a:r>
          </a:p>
          <a:p>
            <a:pPr>
              <a:buFont typeface="Wingdings" panose="05000000000000000000" pitchFamily="2" charset="2"/>
              <a:buChar char="§"/>
            </a:pPr>
            <a:endParaRPr lang="nl-NL" sz="2800">
              <a:solidFill>
                <a:srgbClr val="026F74"/>
              </a:solidFill>
              <a:latin typeface="Calibri"/>
              <a:cs typeface="Arial"/>
            </a:endParaRPr>
          </a:p>
          <a:p>
            <a:pPr marL="457200" indent="-457200">
              <a:buChar char="-"/>
            </a:pPr>
            <a:endParaRPr lang="nl-NL" sz="2400">
              <a:solidFill>
                <a:srgbClr val="026F74"/>
              </a:solidFill>
              <a:latin typeface="Calibri"/>
              <a:cs typeface="Arial"/>
            </a:endParaRPr>
          </a:p>
          <a:p>
            <a:pPr marL="0" lvl="0" indent="0"/>
            <a:endParaRPr lang="nl-NL" sz="2400">
              <a:solidFill>
                <a:srgbClr val="026F74"/>
              </a:solidFill>
              <a:latin typeface="Calibri"/>
              <a:cs typeface="Calibri"/>
            </a:endParaRPr>
          </a:p>
          <a:p>
            <a:pPr marL="0" lvl="0" indent="0"/>
            <a:endParaRPr lang="nl-NL" sz="2400">
              <a:solidFill>
                <a:srgbClr val="026F74"/>
              </a:solidFill>
              <a:latin typeface="Calibri"/>
              <a:cs typeface="Calibri"/>
            </a:endParaRPr>
          </a:p>
          <a:p>
            <a:pPr marL="0" indent="0"/>
            <a:endParaRPr lang="nl-NL" sz="2000" b="1">
              <a:solidFill>
                <a:srgbClr val="000000"/>
              </a:solidFill>
              <a:latin typeface="Calibri"/>
              <a:cs typeface="Calibri"/>
            </a:endParaRPr>
          </a:p>
          <a:p>
            <a:endParaRPr lang="nl-NL" sz="2000">
              <a:solidFill>
                <a:srgbClr val="000000"/>
              </a:solidFill>
              <a:latin typeface="Calibri"/>
              <a:cs typeface="Calibri"/>
            </a:endParaRPr>
          </a:p>
          <a:p>
            <a:pPr marL="0" indent="0"/>
            <a:endParaRPr lang="nl-NL" sz="2000">
              <a:solidFill>
                <a:srgbClr val="000000"/>
              </a:solidFill>
              <a:latin typeface="Calibri"/>
              <a:cs typeface="Calibri"/>
            </a:endParaRPr>
          </a:p>
          <a:p>
            <a:pPr marL="0" indent="0"/>
            <a:endParaRPr lang="nl-NL" sz="2000">
              <a:solidFill>
                <a:srgbClr val="000000"/>
              </a:solidFill>
              <a:latin typeface="Calibri"/>
              <a:cs typeface="Calibri"/>
            </a:endParaRPr>
          </a:p>
          <a:p>
            <a:pPr marL="0" lvl="0" indent="0"/>
            <a:r>
              <a:rPr lang="nl-NL" sz="2000" dirty="0">
                <a:solidFill>
                  <a:srgbClr val="000000"/>
                </a:solidFill>
                <a:latin typeface="Calibri"/>
                <a:cs typeface="Calibri"/>
              </a:rPr>
              <a:t>	</a:t>
            </a:r>
          </a:p>
          <a:p>
            <a:endParaRPr lang="nl-NL" sz="1300">
              <a:latin typeface="Calibri"/>
              <a:cs typeface="Calibri"/>
            </a:endParaRPr>
          </a:p>
          <a:p>
            <a:endParaRPr lang="nl-NL" sz="1300">
              <a:latin typeface="Calibri"/>
              <a:cs typeface="Calibri"/>
            </a:endParaRPr>
          </a:p>
          <a:p>
            <a:r>
              <a:rPr lang="nl-NL" dirty="0">
                <a:latin typeface="Calibri"/>
                <a:cs typeface="Calibri"/>
              </a:rPr>
              <a:t>	</a:t>
            </a:r>
          </a:p>
          <a:p>
            <a:r>
              <a:rPr lang="nl-NL" dirty="0">
                <a:latin typeface="Calibri"/>
                <a:cs typeface="Calibri"/>
              </a:rPr>
              <a:t>	</a:t>
            </a:r>
          </a:p>
          <a:p>
            <a:pPr>
              <a:buFont typeface="Wingdings" charset="2"/>
              <a:buChar char="§"/>
            </a:pPr>
            <a:endParaRPr lang="nl-NL">
              <a:latin typeface="Calibri"/>
              <a:cs typeface="Calibri"/>
            </a:endParaRPr>
          </a:p>
          <a:p>
            <a:pPr>
              <a:buFont typeface="Wingdings" charset="2"/>
              <a:buChar char="ü"/>
            </a:pPr>
            <a:endParaRPr lang="nl-NL"/>
          </a:p>
        </p:txBody>
      </p:sp>
      <p:pic>
        <p:nvPicPr>
          <p:cNvPr id="10" name="Afbeelding 9" descr="Afbeelding met tekening&#10;&#10;Beschrijving is gegenereerd met zeer hoge betrouwbaarheid">
            <a:extLst>
              <a:ext uri="{FF2B5EF4-FFF2-40B4-BE49-F238E27FC236}">
                <a16:creationId xmlns:a16="http://schemas.microsoft.com/office/drawing/2014/main" id="{6AAF518E-A85B-4ED0-BCCD-FC9BFFCCCFF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43520" y="5987123"/>
            <a:ext cx="1300479" cy="867993"/>
          </a:xfrm>
          <a:prstGeom prst="rect">
            <a:avLst/>
          </a:prstGeom>
        </p:spPr>
      </p:pic>
      <p:pic>
        <p:nvPicPr>
          <p:cNvPr id="11" name="Afbeelding 10" descr="NovaLogo_Klein.tif">
            <a:extLst>
              <a:ext uri="{FF2B5EF4-FFF2-40B4-BE49-F238E27FC236}">
                <a16:creationId xmlns:a16="http://schemas.microsoft.com/office/drawing/2014/main" id="{493AADA5-61E7-4D13-99AD-B594FC9B2360}"/>
              </a:ext>
            </a:extLst>
          </p:cNvPr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17365" y="6013450"/>
            <a:ext cx="1676400" cy="685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04018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vervolg04.jp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784350" cy="6877050"/>
          </a:xfrm>
          <a:prstGeom prst="rect">
            <a:avLst/>
          </a:prstGeom>
        </p:spPr>
      </p:pic>
      <p:sp>
        <p:nvSpPr>
          <p:cNvPr id="7" name="Rechthoek 6"/>
          <p:cNvSpPr/>
          <p:nvPr>
            <p:custDataLst>
              <p:tags r:id="rId3"/>
            </p:custDataLst>
          </p:nvPr>
        </p:nvSpPr>
        <p:spPr>
          <a:xfrm>
            <a:off x="0" y="4749800"/>
            <a:ext cx="1676400" cy="916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2057399" y="548680"/>
            <a:ext cx="7086601" cy="576064"/>
          </a:xfrm>
        </p:spPr>
        <p:txBody>
          <a:bodyPr/>
          <a:lstStyle/>
          <a:p>
            <a:r>
              <a:rPr lang="nl-NL" dirty="0">
                <a:solidFill>
                  <a:srgbClr val="026F74"/>
                </a:solidFill>
                <a:latin typeface="Calibri"/>
                <a:cs typeface="Calibri"/>
              </a:rPr>
              <a:t>Welke activiteiten bieden we aan?</a:t>
            </a:r>
            <a:endParaRPr lang="nl-NL" dirty="0">
              <a:latin typeface="Calibri"/>
              <a:cs typeface="Calibri"/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2173206" y="1287200"/>
            <a:ext cx="6785779" cy="563231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nl-NL" sz="2400">
              <a:solidFill>
                <a:srgbClr val="026F74"/>
              </a:solidFill>
              <a:latin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 err="1">
                <a:solidFill>
                  <a:srgbClr val="026F74"/>
                </a:solidFill>
                <a:latin typeface="Calibri"/>
                <a:cs typeface="Arial"/>
              </a:rPr>
              <a:t>Introductieles</a:t>
            </a:r>
            <a:r>
              <a:rPr lang="nl-NL" sz="2400" dirty="0">
                <a:solidFill>
                  <a:srgbClr val="026F74"/>
                </a:solidFill>
                <a:latin typeface="Calibri"/>
                <a:cs typeface="Arial"/>
              </a:rPr>
              <a:t> incl. boekenspeeddate</a:t>
            </a:r>
            <a:endParaRPr lang="nl-NL" sz="2400" dirty="0">
              <a:solidFill>
                <a:srgbClr val="026F74"/>
              </a:solidFill>
              <a:latin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026F74"/>
                </a:solidFill>
                <a:latin typeface="Calibri"/>
                <a:cs typeface="Arial"/>
              </a:rPr>
              <a:t>Creatief schrijven a.d.h.v. een foto</a:t>
            </a:r>
            <a:endParaRPr lang="nl-NL" sz="2400" dirty="0">
              <a:solidFill>
                <a:srgbClr val="026F74"/>
              </a:solidFill>
              <a:latin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026F74"/>
                </a:solidFill>
                <a:latin typeface="Calibri"/>
                <a:cs typeface="Arial"/>
              </a:rPr>
              <a:t>Gedicht lezen en bespreken</a:t>
            </a:r>
            <a:endParaRPr lang="nl-NL" sz="2400" dirty="0">
              <a:solidFill>
                <a:srgbClr val="026F74"/>
              </a:solidFill>
              <a:latin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026F74"/>
                </a:solidFill>
                <a:latin typeface="Calibri"/>
                <a:cs typeface="Arial"/>
              </a:rPr>
              <a:t>Introductie van nieuwe boeken</a:t>
            </a:r>
            <a:endParaRPr lang="nl-NL" sz="2400" dirty="0">
              <a:solidFill>
                <a:srgbClr val="026F74"/>
              </a:solidFill>
              <a:latin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026F74"/>
                </a:solidFill>
                <a:latin typeface="Calibri"/>
                <a:cs typeface="Arial"/>
              </a:rPr>
              <a:t>Bibliotheekbezoek en vlog of boekenpitch maken</a:t>
            </a:r>
            <a:endParaRPr lang="nl-NL" sz="2400" dirty="0" err="1">
              <a:solidFill>
                <a:srgbClr val="026F74"/>
              </a:solidFill>
              <a:latin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026F74"/>
                </a:solidFill>
                <a:latin typeface="Calibri"/>
                <a:cs typeface="Arial"/>
              </a:rPr>
              <a:t>Workshop Bloggen</a:t>
            </a:r>
            <a:endParaRPr lang="nl-NL" sz="2400" dirty="0">
              <a:solidFill>
                <a:srgbClr val="026F74"/>
              </a:solidFill>
              <a:latin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026F74"/>
                </a:solidFill>
                <a:latin typeface="Calibri"/>
                <a:cs typeface="Arial"/>
              </a:rPr>
              <a:t>Workshop Spoken word</a:t>
            </a:r>
            <a:endParaRPr lang="nl-NL" sz="2400" dirty="0">
              <a:solidFill>
                <a:srgbClr val="026F74"/>
              </a:solidFill>
              <a:latin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026F74"/>
                </a:solidFill>
                <a:latin typeface="Calibri"/>
                <a:cs typeface="Arial"/>
              </a:rPr>
              <a:t>Workshop Een strip tekenen</a:t>
            </a:r>
            <a:endParaRPr lang="nl-NL" sz="2400" dirty="0">
              <a:solidFill>
                <a:srgbClr val="026F74"/>
              </a:solidFill>
              <a:latin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026F74"/>
                </a:solidFill>
                <a:latin typeface="Calibri"/>
                <a:cs typeface="Arial"/>
              </a:rPr>
              <a:t>Schrijversbezoek</a:t>
            </a:r>
            <a:endParaRPr lang="nl-NL" sz="2400" dirty="0">
              <a:solidFill>
                <a:srgbClr val="026F74"/>
              </a:solidFill>
              <a:latin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400">
              <a:solidFill>
                <a:srgbClr val="026F74"/>
              </a:solidFill>
              <a:latin typeface="Calibri"/>
            </a:endParaRPr>
          </a:p>
          <a:p>
            <a:endParaRPr lang="nl-NL" sz="2800"/>
          </a:p>
          <a:p>
            <a:pPr marL="342900" indent="-342900">
              <a:buFont typeface="Wingdings" charset="2"/>
              <a:buChar char="§"/>
            </a:pPr>
            <a:endParaRPr lang="nl-NL" sz="2800">
              <a:solidFill>
                <a:srgbClr val="026F74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endParaRPr lang="nl-NL" sz="2000">
              <a:solidFill>
                <a:srgbClr val="026F74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charset="2"/>
              <a:buChar char="§"/>
            </a:pPr>
            <a:endParaRPr lang="nl-NL" sz="2000">
              <a:solidFill>
                <a:srgbClr val="026F74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Afbeelding 9" descr="Afbeelding met tekening&#10;&#10;Beschrijving is gegenereerd met zeer hoge betrouwbaarheid">
            <a:extLst>
              <a:ext uri="{FF2B5EF4-FFF2-40B4-BE49-F238E27FC236}">
                <a16:creationId xmlns:a16="http://schemas.microsoft.com/office/drawing/2014/main" id="{284EDD3A-61D0-493E-BA22-7016E08D3D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43520" y="5987123"/>
            <a:ext cx="1300479" cy="867993"/>
          </a:xfrm>
          <a:prstGeom prst="rect">
            <a:avLst/>
          </a:prstGeom>
        </p:spPr>
      </p:pic>
      <p:pic>
        <p:nvPicPr>
          <p:cNvPr id="10" name="Afbeelding 9" descr="NovaLogo_Klein.tif">
            <a:extLst>
              <a:ext uri="{FF2B5EF4-FFF2-40B4-BE49-F238E27FC236}">
                <a16:creationId xmlns:a16="http://schemas.microsoft.com/office/drawing/2014/main" id="{88D444D2-8994-4ACD-AD4D-E22B167CCFB1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17365" y="6013450"/>
            <a:ext cx="1676400" cy="685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412067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vervolg02.jp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0" y="0"/>
            <a:ext cx="1784350" cy="68770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195736" y="253218"/>
            <a:ext cx="6491734" cy="943534"/>
          </a:xfrm>
        </p:spPr>
        <p:txBody>
          <a:bodyPr/>
          <a:lstStyle/>
          <a:p>
            <a:r>
              <a:rPr lang="nl-NL">
                <a:solidFill>
                  <a:srgbClr val="026F74"/>
                </a:solidFill>
                <a:latin typeface="Calibri"/>
                <a:cs typeface="Calibri"/>
              </a:rPr>
              <a:t>Wat zetten we in?</a:t>
            </a:r>
          </a:p>
        </p:txBody>
      </p:sp>
      <p:sp>
        <p:nvSpPr>
          <p:cNvPr id="7" name="Rechthoek 6"/>
          <p:cNvSpPr/>
          <p:nvPr>
            <p:custDataLst>
              <p:tags r:id="rId4"/>
            </p:custDataLst>
          </p:nvPr>
        </p:nvSpPr>
        <p:spPr>
          <a:xfrm>
            <a:off x="0" y="4749800"/>
            <a:ext cx="1676400" cy="916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2057400" y="1412776"/>
            <a:ext cx="7069235" cy="5329547"/>
          </a:xfrm>
        </p:spPr>
        <p:txBody>
          <a:bodyPr/>
          <a:lstStyle/>
          <a:p>
            <a:pPr>
              <a:buFont typeface="Wingdings" charset="2"/>
              <a:buChar char="§"/>
            </a:pPr>
            <a:r>
              <a:rPr lang="nl-NL" sz="2400" dirty="0">
                <a:solidFill>
                  <a:srgbClr val="026F74"/>
                </a:solidFill>
                <a:latin typeface="Calibri"/>
              </a:rPr>
              <a:t>Materialen:</a:t>
            </a:r>
            <a:endParaRPr lang="nl-NL" dirty="0">
              <a:solidFill>
                <a:srgbClr val="000000"/>
              </a:solidFill>
              <a:latin typeface="Arial"/>
            </a:endParaRPr>
          </a:p>
          <a:p>
            <a:pPr lvl="1">
              <a:buFont typeface="Wingdings" charset="2"/>
              <a:buChar char="§"/>
            </a:pPr>
            <a:r>
              <a:rPr lang="nl-NL" sz="2400" dirty="0">
                <a:solidFill>
                  <a:srgbClr val="026F74"/>
                </a:solidFill>
                <a:latin typeface="Calibri"/>
              </a:rPr>
              <a:t>Nieuwe boeken </a:t>
            </a:r>
            <a:r>
              <a:rPr lang="nl-NL" sz="1600" dirty="0">
                <a:solidFill>
                  <a:srgbClr val="026F74"/>
                </a:solidFill>
                <a:latin typeface="Calibri"/>
              </a:rPr>
              <a:t>(door bibliotheek geselecteerd)</a:t>
            </a:r>
          </a:p>
          <a:p>
            <a:pPr lvl="1">
              <a:buFont typeface="Wingdings" charset="2"/>
              <a:buChar char="§"/>
            </a:pPr>
            <a:r>
              <a:rPr lang="nl-NL" sz="2400" dirty="0">
                <a:solidFill>
                  <a:srgbClr val="026F74"/>
                </a:solidFill>
                <a:latin typeface="Calibri"/>
              </a:rPr>
              <a:t>Tweedehands boeken </a:t>
            </a:r>
            <a:r>
              <a:rPr lang="nl-NL" sz="1600" dirty="0">
                <a:solidFill>
                  <a:srgbClr val="026F74"/>
                </a:solidFill>
                <a:latin typeface="Calibri"/>
              </a:rPr>
              <a:t>(door school verzameld)</a:t>
            </a:r>
          </a:p>
          <a:p>
            <a:pPr lvl="1">
              <a:buFont typeface="Wingdings" charset="2"/>
              <a:buChar char="§"/>
            </a:pPr>
            <a:r>
              <a:rPr lang="nl-NL" sz="2400" dirty="0">
                <a:solidFill>
                  <a:srgbClr val="026F74"/>
                </a:solidFill>
                <a:latin typeface="Calibri"/>
              </a:rPr>
              <a:t>Catalogus en uitleensysteem </a:t>
            </a:r>
            <a:r>
              <a:rPr lang="nl-NL" sz="1600" dirty="0">
                <a:solidFill>
                  <a:srgbClr val="026F74"/>
                </a:solidFill>
                <a:latin typeface="Calibri"/>
              </a:rPr>
              <a:t>(door school opgezet)</a:t>
            </a:r>
          </a:p>
          <a:p>
            <a:pPr lvl="1">
              <a:buFont typeface="Wingdings" charset="2"/>
              <a:buChar char="§"/>
            </a:pPr>
            <a:r>
              <a:rPr lang="nl-NL" sz="2400" dirty="0">
                <a:solidFill>
                  <a:srgbClr val="026F74"/>
                </a:solidFill>
                <a:latin typeface="Calibri"/>
              </a:rPr>
              <a:t>Boekenkarren</a:t>
            </a:r>
          </a:p>
          <a:p>
            <a:pPr lvl="1">
              <a:buFont typeface="Wingdings" charset="2"/>
              <a:buChar char="§"/>
            </a:pPr>
            <a:r>
              <a:rPr lang="nl-NL" sz="2400" dirty="0">
                <a:solidFill>
                  <a:srgbClr val="026F74"/>
                </a:solidFill>
                <a:latin typeface="Calibri"/>
              </a:rPr>
              <a:t>Boekenkasten</a:t>
            </a:r>
          </a:p>
          <a:p>
            <a:pPr lvl="1">
              <a:buFont typeface="Wingdings" charset="2"/>
              <a:buChar char="§"/>
            </a:pPr>
            <a:endParaRPr lang="nl-NL" sz="2400">
              <a:solidFill>
                <a:srgbClr val="026F74"/>
              </a:solidFill>
              <a:latin typeface="Calibri"/>
            </a:endParaRPr>
          </a:p>
          <a:p>
            <a:pPr lvl="1">
              <a:buFont typeface="Wingdings" charset="2"/>
              <a:buChar char="§"/>
            </a:pPr>
            <a:endParaRPr lang="nl-NL" sz="2400">
              <a:solidFill>
                <a:srgbClr val="026F74"/>
              </a:solidFill>
              <a:latin typeface="Calibri"/>
            </a:endParaRPr>
          </a:p>
          <a:p>
            <a:pPr marL="0" indent="0"/>
            <a:endParaRPr lang="nl-NL" sz="2400">
              <a:solidFill>
                <a:srgbClr val="026F74"/>
              </a:solidFill>
              <a:latin typeface="Calibri"/>
            </a:endParaRPr>
          </a:p>
          <a:p>
            <a:pPr marL="0" indent="0"/>
            <a:endParaRPr lang="nl-NL" sz="2400">
              <a:solidFill>
                <a:srgbClr val="026F74"/>
              </a:solidFill>
              <a:latin typeface="Calibri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2195736" y="1356691"/>
            <a:ext cx="6530820" cy="36933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endParaRPr lang="nl-NL">
              <a:solidFill>
                <a:srgbClr val="026F74"/>
              </a:solidFill>
              <a:latin typeface="Calibri"/>
              <a:cs typeface="Calibri"/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E804A97-4C16-4C02-92C1-5B76DF7ED5A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457968" y="4201226"/>
            <a:ext cx="3967269" cy="2219893"/>
          </a:xfrm>
          <a:prstGeom prst="rect">
            <a:avLst/>
          </a:prstGeom>
        </p:spPr>
      </p:pic>
      <p:pic>
        <p:nvPicPr>
          <p:cNvPr id="9" name="Afbeelding 9" descr="Afbeelding met tekening&#10;&#10;Beschrijving is gegenereerd met zeer hoge betrouwbaarheid">
            <a:extLst>
              <a:ext uri="{FF2B5EF4-FFF2-40B4-BE49-F238E27FC236}">
                <a16:creationId xmlns:a16="http://schemas.microsoft.com/office/drawing/2014/main" id="{C0331C63-7C70-4B0D-89F2-CF9A4E9755E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43520" y="5987123"/>
            <a:ext cx="1300479" cy="867993"/>
          </a:xfrm>
          <a:prstGeom prst="rect">
            <a:avLst/>
          </a:prstGeom>
        </p:spPr>
      </p:pic>
      <p:pic>
        <p:nvPicPr>
          <p:cNvPr id="10" name="Afbeelding 9" descr="NovaLogo_Klein.tif">
            <a:extLst>
              <a:ext uri="{FF2B5EF4-FFF2-40B4-BE49-F238E27FC236}">
                <a16:creationId xmlns:a16="http://schemas.microsoft.com/office/drawing/2014/main" id="{3710B296-4B17-415C-80C3-DBC25BE16D96}"/>
              </a:ext>
            </a:extLst>
          </p:cNvPr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17365" y="6013450"/>
            <a:ext cx="1676400" cy="685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8487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vervolg02.jp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0" y="0"/>
            <a:ext cx="1784350" cy="68770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195736" y="253218"/>
            <a:ext cx="6491734" cy="943534"/>
          </a:xfrm>
        </p:spPr>
        <p:txBody>
          <a:bodyPr/>
          <a:lstStyle/>
          <a:p>
            <a:r>
              <a:rPr lang="nl-NL">
                <a:solidFill>
                  <a:srgbClr val="026F74"/>
                </a:solidFill>
                <a:latin typeface="Calibri"/>
                <a:cs typeface="Calibri"/>
              </a:rPr>
              <a:t>Wat zetten we in?</a:t>
            </a:r>
          </a:p>
        </p:txBody>
      </p:sp>
      <p:sp>
        <p:nvSpPr>
          <p:cNvPr id="7" name="Rechthoek 6"/>
          <p:cNvSpPr/>
          <p:nvPr>
            <p:custDataLst>
              <p:tags r:id="rId4"/>
            </p:custDataLst>
          </p:nvPr>
        </p:nvSpPr>
        <p:spPr>
          <a:xfrm>
            <a:off x="0" y="4749800"/>
            <a:ext cx="1676400" cy="916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2057400" y="1412776"/>
            <a:ext cx="6789145" cy="5329547"/>
          </a:xfrm>
        </p:spPr>
        <p:txBody>
          <a:bodyPr/>
          <a:lstStyle/>
          <a:p>
            <a:pPr>
              <a:buFont typeface="Wingdings" charset="2"/>
              <a:buChar char="§"/>
            </a:pPr>
            <a:r>
              <a:rPr lang="nl-NL" sz="2400" dirty="0">
                <a:solidFill>
                  <a:srgbClr val="026F74"/>
                </a:solidFill>
                <a:latin typeface="Calibri"/>
              </a:rPr>
              <a:t>Personeel:</a:t>
            </a:r>
          </a:p>
          <a:p>
            <a:pPr lvl="1">
              <a:buFont typeface="Wingdings" charset="2"/>
              <a:buChar char="§"/>
            </a:pPr>
            <a:r>
              <a:rPr lang="nl-NL" sz="2400" dirty="0">
                <a:solidFill>
                  <a:srgbClr val="026F74"/>
                </a:solidFill>
                <a:latin typeface="Calibri"/>
              </a:rPr>
              <a:t>Taaldocenten </a:t>
            </a:r>
          </a:p>
          <a:p>
            <a:pPr lvl="1">
              <a:buFont typeface="Wingdings" charset="2"/>
              <a:buChar char="§"/>
            </a:pPr>
            <a:r>
              <a:rPr lang="nl-NL" sz="2400" dirty="0">
                <a:solidFill>
                  <a:srgbClr val="026F74"/>
                </a:solidFill>
                <a:latin typeface="Calibri"/>
              </a:rPr>
              <a:t>Onderwijsassistenten</a:t>
            </a:r>
          </a:p>
          <a:p>
            <a:pPr lvl="1">
              <a:buFont typeface="Wingdings" charset="2"/>
              <a:buChar char="§"/>
            </a:pPr>
            <a:r>
              <a:rPr lang="nl-NL" sz="2400" dirty="0">
                <a:solidFill>
                  <a:srgbClr val="026F74"/>
                </a:solidFill>
                <a:latin typeface="Calibri"/>
              </a:rPr>
              <a:t>Coördinator </a:t>
            </a:r>
          </a:p>
          <a:p>
            <a:pPr marL="457200" lvl="1" indent="0">
              <a:buNone/>
            </a:pPr>
            <a:r>
              <a:rPr lang="nl-NL" sz="2400" dirty="0">
                <a:solidFill>
                  <a:srgbClr val="026F74"/>
                </a:solidFill>
                <a:latin typeface="Calibri"/>
              </a:rPr>
              <a:t>    Studiecentrum</a:t>
            </a:r>
          </a:p>
          <a:p>
            <a:pPr lvl="1">
              <a:buFont typeface="Wingdings" charset="2"/>
              <a:buChar char="§"/>
            </a:pPr>
            <a:r>
              <a:rPr lang="nl-NL" sz="2400" dirty="0">
                <a:solidFill>
                  <a:srgbClr val="026F74"/>
                </a:solidFill>
                <a:latin typeface="Calibri"/>
              </a:rPr>
              <a:t>Leesconsulenten</a:t>
            </a:r>
          </a:p>
          <a:p>
            <a:pPr marL="457200" lvl="1" indent="0">
              <a:buNone/>
            </a:pPr>
            <a:r>
              <a:rPr lang="nl-NL" sz="2400" dirty="0">
                <a:solidFill>
                  <a:srgbClr val="026F74"/>
                </a:solidFill>
                <a:latin typeface="Calibri"/>
              </a:rPr>
              <a:t>    van bibliotheken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sz="2400" dirty="0">
                <a:solidFill>
                  <a:srgbClr val="026F74"/>
                </a:solidFill>
                <a:latin typeface="Calibri"/>
              </a:rPr>
              <a:t>Gastdocenten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nl-NL" sz="2400" dirty="0">
                <a:solidFill>
                  <a:srgbClr val="026F74"/>
                </a:solidFill>
                <a:latin typeface="Calibri"/>
              </a:rPr>
              <a:t>Manager/projectleider</a:t>
            </a:r>
          </a:p>
          <a:p>
            <a:pPr marL="457200" lvl="1" indent="0"/>
            <a:endParaRPr lang="nl-NL">
              <a:solidFill>
                <a:srgbClr val="000000"/>
              </a:solidFill>
              <a:latin typeface="Arial"/>
            </a:endParaRPr>
          </a:p>
          <a:p>
            <a:pPr marL="0" indent="0"/>
            <a:endParaRPr lang="nl-NL" sz="2400">
              <a:solidFill>
                <a:srgbClr val="026F74"/>
              </a:solidFill>
              <a:latin typeface="Calibri"/>
            </a:endParaRPr>
          </a:p>
          <a:p>
            <a:pPr marL="0" indent="0"/>
            <a:endParaRPr lang="nl-NL" sz="2400">
              <a:solidFill>
                <a:srgbClr val="026F74"/>
              </a:solidFill>
              <a:latin typeface="Calibri"/>
            </a:endParaRPr>
          </a:p>
        </p:txBody>
      </p:sp>
      <p:sp>
        <p:nvSpPr>
          <p:cNvPr id="4" name="Rechthoek 3"/>
          <p:cNvSpPr/>
          <p:nvPr/>
        </p:nvSpPr>
        <p:spPr>
          <a:xfrm>
            <a:off x="2195736" y="1356691"/>
            <a:ext cx="6530820" cy="369332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endParaRPr lang="nl-NL">
              <a:solidFill>
                <a:srgbClr val="026F74"/>
              </a:solidFill>
              <a:latin typeface="Calibri"/>
              <a:cs typeface="Calibri"/>
            </a:endParaRPr>
          </a:p>
        </p:txBody>
      </p:sp>
      <p:pic>
        <p:nvPicPr>
          <p:cNvPr id="8" name="Afbeelding 9" descr="Afbeelding met binnen, plank, boek, venster&#10;&#10;Beschrijving is gegenereerd met zeer hoge betrouwbaarheid">
            <a:extLst>
              <a:ext uri="{FF2B5EF4-FFF2-40B4-BE49-F238E27FC236}">
                <a16:creationId xmlns:a16="http://schemas.microsoft.com/office/drawing/2014/main" id="{8E4811E5-0B27-48A2-9D01-57ACD8800F7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4996082" y="2447700"/>
            <a:ext cx="4426620" cy="2504500"/>
          </a:xfrm>
          <a:prstGeom prst="rect">
            <a:avLst/>
          </a:prstGeom>
        </p:spPr>
      </p:pic>
      <p:pic>
        <p:nvPicPr>
          <p:cNvPr id="9" name="Afbeelding 9" descr="Afbeelding met tekening&#10;&#10;Beschrijving is gegenereerd met zeer hoge betrouwbaarheid">
            <a:extLst>
              <a:ext uri="{FF2B5EF4-FFF2-40B4-BE49-F238E27FC236}">
                <a16:creationId xmlns:a16="http://schemas.microsoft.com/office/drawing/2014/main" id="{CF2C3D8E-D153-49B8-9C6A-37964D57DCA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43520" y="5987123"/>
            <a:ext cx="1300479" cy="867993"/>
          </a:xfrm>
          <a:prstGeom prst="rect">
            <a:avLst/>
          </a:prstGeom>
        </p:spPr>
      </p:pic>
      <p:pic>
        <p:nvPicPr>
          <p:cNvPr id="10" name="Afbeelding 9" descr="NovaLogo_Klein.tif">
            <a:extLst>
              <a:ext uri="{FF2B5EF4-FFF2-40B4-BE49-F238E27FC236}">
                <a16:creationId xmlns:a16="http://schemas.microsoft.com/office/drawing/2014/main" id="{D248A3C3-408A-42B9-B97F-05BB58F7869B}"/>
              </a:ext>
            </a:extLst>
          </p:cNvPr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17365" y="6013450"/>
            <a:ext cx="1676400" cy="685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336247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vervolg01.jp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0" y="0"/>
            <a:ext cx="1784350" cy="6877050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175640" y="304800"/>
            <a:ext cx="6716840" cy="914400"/>
          </a:xfrm>
        </p:spPr>
        <p:txBody>
          <a:bodyPr/>
          <a:lstStyle/>
          <a:p>
            <a:r>
              <a:rPr lang="nl-NL">
                <a:solidFill>
                  <a:srgbClr val="026F74"/>
                </a:solidFill>
                <a:latin typeface="Calibri"/>
                <a:cs typeface="Calibri"/>
              </a:rPr>
              <a:t>Wat zijn onze ervaringen?</a:t>
            </a:r>
          </a:p>
        </p:txBody>
      </p:sp>
      <p:pic>
        <p:nvPicPr>
          <p:cNvPr id="8" name="Afbeelding 7" descr="NovaLogo_Klein.tif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0" y="5842000"/>
            <a:ext cx="1676400" cy="685800"/>
          </a:xfrm>
          <a:prstGeom prst="rect">
            <a:avLst/>
          </a:prstGeom>
        </p:spPr>
      </p:pic>
      <p:sp>
        <p:nvSpPr>
          <p:cNvPr id="9" name="Rechthoek 8"/>
          <p:cNvSpPr/>
          <p:nvPr>
            <p:custDataLst>
              <p:tags r:id="rId5"/>
            </p:custDataLst>
          </p:nvPr>
        </p:nvSpPr>
        <p:spPr>
          <a:xfrm>
            <a:off x="0" y="4749800"/>
            <a:ext cx="1676400" cy="916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FFFFFF"/>
              </a:solidFill>
            </a:endParaRPr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CA0BE373-8C46-4E00-A0C3-0065DBCADBC8}"/>
              </a:ext>
            </a:extLst>
          </p:cNvPr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175" y="0"/>
            <a:ext cx="1936750" cy="7029450"/>
          </a:xfrm>
          <a:prstGeom prst="rect">
            <a:avLst/>
          </a:prstGeom>
        </p:spPr>
      </p:pic>
      <p:sp>
        <p:nvSpPr>
          <p:cNvPr id="6" name="Tijdelijke aanduiding voor tekst 5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2253006" y="1310327"/>
            <a:ext cx="6890993" cy="5544790"/>
          </a:xfrm>
        </p:spPr>
        <p:txBody>
          <a:bodyPr/>
          <a:lstStyle/>
          <a:p>
            <a:pPr lvl="0">
              <a:buFont typeface="Wingdings" charset="2"/>
              <a:buChar char="§"/>
            </a:pPr>
            <a:r>
              <a:rPr lang="nl-NL" sz="2000">
                <a:solidFill>
                  <a:srgbClr val="026F74"/>
                </a:solidFill>
                <a:latin typeface="Calibri"/>
              </a:rPr>
              <a:t>Drempels:</a:t>
            </a:r>
          </a:p>
          <a:p>
            <a:pPr lvl="1">
              <a:buFont typeface="Wingdings" charset="2"/>
              <a:buChar char="§"/>
            </a:pPr>
            <a:r>
              <a:rPr lang="nl-NL" sz="2000">
                <a:solidFill>
                  <a:srgbClr val="026F74"/>
                </a:solidFill>
                <a:latin typeface="Calibri"/>
              </a:rPr>
              <a:t>Weinig boeken</a:t>
            </a:r>
          </a:p>
          <a:p>
            <a:pPr lvl="1">
              <a:buFont typeface="Wingdings" charset="2"/>
              <a:buChar char="§"/>
            </a:pPr>
            <a:r>
              <a:rPr lang="nl-NL" sz="2000">
                <a:solidFill>
                  <a:srgbClr val="026F74"/>
                </a:solidFill>
                <a:latin typeface="Calibri"/>
              </a:rPr>
              <a:t>Ongeloof bij docenten</a:t>
            </a:r>
          </a:p>
          <a:p>
            <a:pPr lvl="1">
              <a:buFont typeface="Wingdings" charset="2"/>
              <a:buChar char="§"/>
            </a:pPr>
            <a:r>
              <a:rPr lang="nl-NL" sz="2000">
                <a:solidFill>
                  <a:srgbClr val="026F74"/>
                </a:solidFill>
                <a:latin typeface="Calibri"/>
              </a:rPr>
              <a:t>Weerstand bij studenten</a:t>
            </a:r>
          </a:p>
          <a:p>
            <a:pPr>
              <a:buFont typeface="Wingdings" charset="2"/>
              <a:buChar char="§"/>
            </a:pPr>
            <a:r>
              <a:rPr lang="nl-NL" sz="2000">
                <a:solidFill>
                  <a:srgbClr val="026F74"/>
                </a:solidFill>
                <a:latin typeface="Calibri"/>
              </a:rPr>
              <a:t>Overwinningen:</a:t>
            </a:r>
          </a:p>
          <a:p>
            <a:pPr lvl="1">
              <a:buFont typeface="Wingdings" charset="2"/>
              <a:buChar char="§"/>
            </a:pPr>
            <a:r>
              <a:rPr lang="nl-NL" sz="2000">
                <a:solidFill>
                  <a:srgbClr val="026F74"/>
                </a:solidFill>
                <a:latin typeface="Calibri"/>
              </a:rPr>
              <a:t>Enthousiaste studenten</a:t>
            </a:r>
          </a:p>
          <a:p>
            <a:pPr lvl="1">
              <a:buFont typeface="Wingdings" charset="2"/>
              <a:buChar char="§"/>
            </a:pPr>
            <a:r>
              <a:rPr lang="nl-NL" sz="2000">
                <a:solidFill>
                  <a:srgbClr val="026F74"/>
                </a:solidFill>
                <a:latin typeface="Calibri"/>
              </a:rPr>
              <a:t>Interesse bij anderen die nog niet meedoen</a:t>
            </a:r>
          </a:p>
          <a:p>
            <a:pPr>
              <a:buFont typeface="Wingdings" charset="2"/>
              <a:buChar char="§"/>
            </a:pPr>
            <a:r>
              <a:rPr lang="nl-NL" sz="2000">
                <a:solidFill>
                  <a:srgbClr val="026F74"/>
                </a:solidFill>
                <a:latin typeface="Calibri"/>
              </a:rPr>
              <a:t>Neveneffect:</a:t>
            </a:r>
          </a:p>
          <a:p>
            <a:pPr lvl="1">
              <a:buFont typeface="Wingdings" charset="2"/>
              <a:buChar char="§"/>
            </a:pPr>
            <a:r>
              <a:rPr lang="nl-NL" sz="2000">
                <a:solidFill>
                  <a:srgbClr val="026F74"/>
                </a:solidFill>
                <a:latin typeface="Calibri"/>
              </a:rPr>
              <a:t>Rust in de les</a:t>
            </a:r>
            <a:endParaRPr lang="nl-NL"/>
          </a:p>
        </p:txBody>
      </p:sp>
      <p:pic>
        <p:nvPicPr>
          <p:cNvPr id="1026" name="Picture 2" descr="87c38531-d7bd-4a32-98d6-75f64c318b34@eurprd01">
            <a:extLst>
              <a:ext uri="{FF2B5EF4-FFF2-40B4-BE49-F238E27FC236}">
                <a16:creationId xmlns:a16="http://schemas.microsoft.com/office/drawing/2014/main" id="{B484BE3B-1CA3-4CAF-B825-01E55205CA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13" t="2104" r="2294"/>
          <a:stretch/>
        </p:blipFill>
        <p:spPr bwMode="auto">
          <a:xfrm rot="5400000">
            <a:off x="5184146" y="3757999"/>
            <a:ext cx="2164752" cy="3161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Afbeelding 9" descr="Afbeelding met tekening&#10;&#10;Beschrijving is gegenereerd met zeer hoge betrouwbaarheid">
            <a:extLst>
              <a:ext uri="{FF2B5EF4-FFF2-40B4-BE49-F238E27FC236}">
                <a16:creationId xmlns:a16="http://schemas.microsoft.com/office/drawing/2014/main" id="{6A3E7F79-8B34-4D63-9374-E1249C24065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843520" y="5987123"/>
            <a:ext cx="1300479" cy="867993"/>
          </a:xfrm>
          <a:prstGeom prst="rect">
            <a:avLst/>
          </a:prstGeom>
        </p:spPr>
      </p:pic>
      <p:pic>
        <p:nvPicPr>
          <p:cNvPr id="13" name="Afbeelding 12" descr="NovaLogo_Klein.tif">
            <a:extLst>
              <a:ext uri="{FF2B5EF4-FFF2-40B4-BE49-F238E27FC236}">
                <a16:creationId xmlns:a16="http://schemas.microsoft.com/office/drawing/2014/main" id="{E701B41C-6E45-4901-8CB1-358B54985B06}"/>
              </a:ext>
            </a:extLst>
          </p:cNvPr>
          <p:cNvPicPr>
            <a:picLocks/>
          </p:cNvPicPr>
          <p:nvPr>
            <p:custDataLst>
              <p:tags r:id="rId8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17365" y="6013450"/>
            <a:ext cx="1676400" cy="685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862384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vervolg04.jp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784350" cy="6877050"/>
          </a:xfrm>
          <a:prstGeom prst="rect">
            <a:avLst/>
          </a:prstGeom>
        </p:spPr>
      </p:pic>
      <p:sp>
        <p:nvSpPr>
          <p:cNvPr id="7" name="Rechthoek 6"/>
          <p:cNvSpPr/>
          <p:nvPr>
            <p:custDataLst>
              <p:tags r:id="rId3"/>
            </p:custDataLst>
          </p:nvPr>
        </p:nvSpPr>
        <p:spPr>
          <a:xfrm>
            <a:off x="0" y="4749800"/>
            <a:ext cx="1676400" cy="916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2057400" y="548680"/>
            <a:ext cx="6635750" cy="914360"/>
          </a:xfrm>
        </p:spPr>
        <p:txBody>
          <a:bodyPr/>
          <a:lstStyle/>
          <a:p>
            <a:r>
              <a:rPr lang="nl-NL">
                <a:solidFill>
                  <a:srgbClr val="026F74"/>
                </a:solidFill>
                <a:latin typeface="Calibri"/>
                <a:cs typeface="Calibri"/>
              </a:rPr>
              <a:t>Wie is wie? </a:t>
            </a:r>
            <a:endParaRPr lang="nl-NL">
              <a:latin typeface="Calibri"/>
              <a:cs typeface="Calibri"/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2057400" y="2123440"/>
            <a:ext cx="6547048" cy="34163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nl-NL" sz="2800" i="1">
                <a:solidFill>
                  <a:srgbClr val="026F74"/>
                </a:solidFill>
                <a:latin typeface="Calibri"/>
                <a:cs typeface="Arial"/>
              </a:rPr>
              <a:t>Wie zijn wij?</a:t>
            </a:r>
          </a:p>
          <a:p>
            <a:endParaRPr lang="nl-NL" sz="2800" i="1">
              <a:solidFill>
                <a:srgbClr val="026F74"/>
              </a:solidFill>
              <a:latin typeface="Calibri"/>
              <a:cs typeface="Arial"/>
            </a:endParaRPr>
          </a:p>
          <a:p>
            <a:pPr marL="342900" indent="-342900">
              <a:buFont typeface="Wingdings" charset="2"/>
              <a:buChar char="§"/>
            </a:pPr>
            <a:r>
              <a:rPr lang="nl-NL" sz="2800" i="1">
                <a:solidFill>
                  <a:srgbClr val="026F74"/>
                </a:solidFill>
                <a:latin typeface="Calibri"/>
                <a:cs typeface="Arial"/>
              </a:rPr>
              <a:t>Wie zitten er in de zaal?</a:t>
            </a:r>
          </a:p>
          <a:p>
            <a:endParaRPr lang="nl-NL" sz="2800" i="1">
              <a:solidFill>
                <a:srgbClr val="026F74"/>
              </a:solidFill>
              <a:latin typeface="Calibri"/>
              <a:cs typeface="Arial"/>
            </a:endParaRPr>
          </a:p>
          <a:p>
            <a:pPr marL="342900" indent="-342900">
              <a:buFont typeface="Wingdings" charset="2"/>
              <a:buChar char="§"/>
            </a:pPr>
            <a:r>
              <a:rPr lang="nl-NL" sz="2800" i="1">
                <a:solidFill>
                  <a:srgbClr val="026F74"/>
                </a:solidFill>
                <a:latin typeface="Calibri"/>
                <a:cs typeface="Arial"/>
              </a:rPr>
              <a:t>Welke vragen leven er?</a:t>
            </a:r>
          </a:p>
          <a:p>
            <a:pPr marL="342900" indent="-342900">
              <a:buFont typeface="Wingdings" charset="2"/>
              <a:buChar char="§"/>
            </a:pPr>
            <a:endParaRPr lang="nl-NL" sz="2800" i="1">
              <a:solidFill>
                <a:srgbClr val="026F74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charset="2"/>
              <a:buChar char="§"/>
            </a:pPr>
            <a:endParaRPr lang="nl-NL" sz="2800">
              <a:solidFill>
                <a:srgbClr val="026F74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charset="2"/>
              <a:buChar char="§"/>
            </a:pPr>
            <a:endParaRPr lang="nl-NL" sz="2000">
              <a:solidFill>
                <a:srgbClr val="026F74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Afbeelding 9" descr="Afbeelding met tekening&#10;&#10;Beschrijving is gegenereerd met zeer hoge betrouwbaarheid">
            <a:extLst>
              <a:ext uri="{FF2B5EF4-FFF2-40B4-BE49-F238E27FC236}">
                <a16:creationId xmlns:a16="http://schemas.microsoft.com/office/drawing/2014/main" id="{A9F46CA5-C13E-45C7-969E-5DC0A0E635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43520" y="5987123"/>
            <a:ext cx="1300479" cy="867993"/>
          </a:xfrm>
          <a:prstGeom prst="rect">
            <a:avLst/>
          </a:prstGeom>
        </p:spPr>
      </p:pic>
      <p:pic>
        <p:nvPicPr>
          <p:cNvPr id="13" name="Afbeelding 12" descr="NovaLogo_Klein.tif">
            <a:extLst>
              <a:ext uri="{FF2B5EF4-FFF2-40B4-BE49-F238E27FC236}">
                <a16:creationId xmlns:a16="http://schemas.microsoft.com/office/drawing/2014/main" id="{7A8CAD0E-6FE1-4AC3-8EDF-196EF2152B2A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17365" y="6013450"/>
            <a:ext cx="1676400" cy="685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663504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vervolg12.jp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0" y="0"/>
            <a:ext cx="1784350" cy="68770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057400" y="620688"/>
            <a:ext cx="6835080" cy="648072"/>
          </a:xfrm>
        </p:spPr>
        <p:txBody>
          <a:bodyPr/>
          <a:lstStyle/>
          <a:p>
            <a:r>
              <a:rPr lang="nl-NL">
                <a:solidFill>
                  <a:srgbClr val="026F74"/>
                </a:solidFill>
                <a:latin typeface="Calibri"/>
                <a:cs typeface="Calibri"/>
              </a:rPr>
              <a:t>Wat zijn onze succesfactoren?</a:t>
            </a:r>
            <a:endParaRPr lang="nl-NL">
              <a:latin typeface="Calibri"/>
              <a:cs typeface="Calibri"/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2123728" y="2132856"/>
            <a:ext cx="6635750" cy="3960440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endParaRPr lang="nl-NL">
              <a:latin typeface="Calibri"/>
              <a:cs typeface="Calibri"/>
            </a:endParaRPr>
          </a:p>
          <a:p>
            <a:pPr marL="0" indent="0"/>
            <a:endParaRPr lang="nl-NL">
              <a:latin typeface="Calibri"/>
              <a:cs typeface="Calibri"/>
            </a:endParaRPr>
          </a:p>
        </p:txBody>
      </p:sp>
      <p:sp>
        <p:nvSpPr>
          <p:cNvPr id="7" name="Rechthoek 6"/>
          <p:cNvSpPr/>
          <p:nvPr>
            <p:custDataLst>
              <p:tags r:id="rId5"/>
            </p:custDataLst>
          </p:nvPr>
        </p:nvSpPr>
        <p:spPr>
          <a:xfrm>
            <a:off x="0" y="4749800"/>
            <a:ext cx="1676400" cy="916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195736" y="1700809"/>
            <a:ext cx="6635750" cy="501675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342900" indent="-342900">
              <a:buFont typeface="Wingdings" charset="2"/>
              <a:buChar char="§"/>
            </a:pPr>
            <a:r>
              <a:rPr lang="nl-NL" sz="2400">
                <a:solidFill>
                  <a:srgbClr val="026F74"/>
                </a:solidFill>
                <a:latin typeface="Calibri"/>
                <a:cs typeface="Arial"/>
              </a:rPr>
              <a:t>Geloof in onze missie</a:t>
            </a:r>
          </a:p>
          <a:p>
            <a:pPr marL="342900" indent="-342900">
              <a:buFont typeface="Wingdings" charset="2"/>
              <a:buChar char="§"/>
            </a:pPr>
            <a:r>
              <a:rPr lang="nl-NL" sz="2400">
                <a:solidFill>
                  <a:srgbClr val="026F74"/>
                </a:solidFill>
                <a:latin typeface="Calibri"/>
                <a:cs typeface="Arial"/>
              </a:rPr>
              <a:t>Draagvlak/steun bij CvB</a:t>
            </a:r>
          </a:p>
          <a:p>
            <a:pPr marL="342900" indent="-342900">
              <a:buFont typeface="Wingdings" charset="2"/>
              <a:buChar char="§"/>
            </a:pPr>
            <a:r>
              <a:rPr lang="nl-NL" sz="2400">
                <a:solidFill>
                  <a:srgbClr val="026F74"/>
                </a:solidFill>
                <a:latin typeface="Calibri"/>
                <a:cs typeface="Arial"/>
              </a:rPr>
              <a:t>Aanhaken bij bestaand beleid</a:t>
            </a:r>
          </a:p>
          <a:p>
            <a:pPr marL="342900" indent="-342900">
              <a:buFont typeface="Wingdings" charset="2"/>
              <a:buChar char="§"/>
            </a:pPr>
            <a:r>
              <a:rPr lang="nl-NL" sz="2400">
                <a:solidFill>
                  <a:srgbClr val="026F74"/>
                </a:solidFill>
                <a:latin typeface="Calibri"/>
                <a:cs typeface="Arial"/>
              </a:rPr>
              <a:t>Samenwerking met bibliotheken en Probiblio</a:t>
            </a:r>
          </a:p>
          <a:p>
            <a:pPr marL="342900" indent="-342900">
              <a:buFont typeface="Wingdings" charset="2"/>
              <a:buChar char="§"/>
            </a:pPr>
            <a:r>
              <a:rPr lang="nl-NL" sz="2400">
                <a:solidFill>
                  <a:srgbClr val="026F74"/>
                </a:solidFill>
                <a:latin typeface="Calibri"/>
                <a:cs typeface="Arial"/>
              </a:rPr>
              <a:t>Enthousiasme van medewerkers Studiecentrum</a:t>
            </a:r>
          </a:p>
          <a:p>
            <a:pPr marL="342900" indent="-342900">
              <a:buFont typeface="Wingdings" charset="2"/>
              <a:buChar char="§"/>
            </a:pPr>
            <a:r>
              <a:rPr lang="nl-NL" sz="2400">
                <a:solidFill>
                  <a:srgbClr val="026F74"/>
                </a:solidFill>
                <a:latin typeface="Calibri"/>
                <a:cs typeface="Arial"/>
              </a:rPr>
              <a:t>De hele school betrekken door 2</a:t>
            </a:r>
            <a:r>
              <a:rPr lang="nl-NL" sz="2400" baseline="30000">
                <a:solidFill>
                  <a:srgbClr val="026F74"/>
                </a:solidFill>
                <a:latin typeface="Calibri"/>
                <a:cs typeface="Arial"/>
              </a:rPr>
              <a:t>e</a:t>
            </a:r>
            <a:r>
              <a:rPr lang="nl-NL" sz="2400">
                <a:solidFill>
                  <a:srgbClr val="026F74"/>
                </a:solidFill>
                <a:latin typeface="Calibri"/>
                <a:cs typeface="Arial"/>
              </a:rPr>
              <a:t> hands boeken te vragen</a:t>
            </a:r>
          </a:p>
          <a:p>
            <a:pPr marL="342900" indent="-342900">
              <a:buFont typeface="Wingdings" charset="2"/>
              <a:buChar char="§"/>
            </a:pPr>
            <a:r>
              <a:rPr lang="nl-NL" sz="2400">
                <a:solidFill>
                  <a:srgbClr val="026F74"/>
                </a:solidFill>
                <a:latin typeface="Calibri"/>
                <a:cs typeface="Arial"/>
              </a:rPr>
              <a:t>Portalberichten</a:t>
            </a:r>
          </a:p>
          <a:p>
            <a:pPr marL="342900" indent="-342900">
              <a:buFont typeface="Wingdings" charset="2"/>
              <a:buChar char="§"/>
            </a:pPr>
            <a:r>
              <a:rPr lang="nl-NL" sz="2400">
                <a:solidFill>
                  <a:srgbClr val="026F74"/>
                </a:solidFill>
                <a:latin typeface="Calibri"/>
                <a:cs typeface="Arial"/>
              </a:rPr>
              <a:t>Budget</a:t>
            </a:r>
          </a:p>
          <a:p>
            <a:pPr marL="342900" indent="-342900">
              <a:buFont typeface="Wingdings" charset="2"/>
              <a:buChar char="§"/>
            </a:pPr>
            <a:r>
              <a:rPr lang="nl-NL" sz="2400">
                <a:solidFill>
                  <a:srgbClr val="026F74"/>
                </a:solidFill>
                <a:latin typeface="Calibri"/>
                <a:cs typeface="Arial"/>
              </a:rPr>
              <a:t>Studiecentrum zorgt voor de boeken en breng/haalt de boekenkar (‘ontzorgen’)</a:t>
            </a:r>
          </a:p>
          <a:p>
            <a:endParaRPr lang="nl-NL" sz="2800">
              <a:solidFill>
                <a:srgbClr val="026F74"/>
              </a:solidFill>
              <a:latin typeface="Calibri"/>
              <a:cs typeface="Arial"/>
            </a:endParaRPr>
          </a:p>
          <a:p>
            <a:pPr marL="400050" lvl="1"/>
            <a:endParaRPr lang="nl-NL" sz="2800">
              <a:solidFill>
                <a:srgbClr val="026F74"/>
              </a:solidFill>
              <a:latin typeface="Calibri"/>
              <a:cs typeface="Calibri"/>
            </a:endParaRPr>
          </a:p>
        </p:txBody>
      </p:sp>
      <p:pic>
        <p:nvPicPr>
          <p:cNvPr id="8" name="Afbeelding 9" descr="Afbeelding met tekening&#10;&#10;Beschrijving is gegenereerd met zeer hoge betrouwbaarheid">
            <a:extLst>
              <a:ext uri="{FF2B5EF4-FFF2-40B4-BE49-F238E27FC236}">
                <a16:creationId xmlns:a16="http://schemas.microsoft.com/office/drawing/2014/main" id="{4CBABE47-9569-4B49-BA2D-0CB4BF5F2D4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43520" y="5987123"/>
            <a:ext cx="1300479" cy="867993"/>
          </a:xfrm>
          <a:prstGeom prst="rect">
            <a:avLst/>
          </a:prstGeom>
        </p:spPr>
      </p:pic>
      <p:pic>
        <p:nvPicPr>
          <p:cNvPr id="9" name="Afbeelding 8" descr="NovaLogo_Klein.tif">
            <a:extLst>
              <a:ext uri="{FF2B5EF4-FFF2-40B4-BE49-F238E27FC236}">
                <a16:creationId xmlns:a16="http://schemas.microsoft.com/office/drawing/2014/main" id="{985312F3-B759-49D7-B53A-A26482EF9B8A}"/>
              </a:ext>
            </a:extLst>
          </p:cNvPr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17365" y="6013450"/>
            <a:ext cx="1676400" cy="685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474045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vervolg02.jp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0" y="0"/>
            <a:ext cx="1784350" cy="68770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195736" y="267286"/>
            <a:ext cx="6491734" cy="929466"/>
          </a:xfrm>
        </p:spPr>
        <p:txBody>
          <a:bodyPr/>
          <a:lstStyle/>
          <a:p>
            <a:r>
              <a:rPr lang="nl-NL">
                <a:solidFill>
                  <a:srgbClr val="026F74"/>
                </a:solidFill>
                <a:latin typeface="Calibri"/>
                <a:cs typeface="Calibri"/>
              </a:rPr>
              <a:t>Wat gaan we nog doen?</a:t>
            </a:r>
          </a:p>
        </p:txBody>
      </p:sp>
      <p:pic>
        <p:nvPicPr>
          <p:cNvPr id="6" name="Afbeelding 5" descr="NovaLogo_Klein.tif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0" y="5842000"/>
            <a:ext cx="1676400" cy="685800"/>
          </a:xfrm>
          <a:prstGeom prst="rect">
            <a:avLst/>
          </a:prstGeom>
        </p:spPr>
      </p:pic>
      <p:sp>
        <p:nvSpPr>
          <p:cNvPr id="7" name="Rechthoek 6"/>
          <p:cNvSpPr/>
          <p:nvPr>
            <p:custDataLst>
              <p:tags r:id="rId5"/>
            </p:custDataLst>
          </p:nvPr>
        </p:nvSpPr>
        <p:spPr>
          <a:xfrm>
            <a:off x="0" y="4749800"/>
            <a:ext cx="1676400" cy="916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2057400" y="1412776"/>
            <a:ext cx="6635750" cy="3969197"/>
          </a:xfrm>
        </p:spPr>
        <p:txBody>
          <a:bodyPr/>
          <a:lstStyle/>
          <a:p>
            <a:pPr marL="0" indent="0"/>
            <a:endParaRPr lang="nl-NL" sz="2800">
              <a:latin typeface="Calibri"/>
              <a:cs typeface="Calibri"/>
            </a:endParaRPr>
          </a:p>
          <a:p>
            <a:pPr marL="0" indent="0"/>
            <a:endParaRPr lang="nl-NL">
              <a:latin typeface="Calibri"/>
              <a:cs typeface="Calibri"/>
            </a:endParaRPr>
          </a:p>
          <a:p>
            <a:endParaRPr lang="nl-NL"/>
          </a:p>
          <a:p>
            <a:endParaRPr lang="nl-NL"/>
          </a:p>
          <a:p>
            <a:endParaRPr lang="nl-NL"/>
          </a:p>
        </p:txBody>
      </p:sp>
      <p:sp>
        <p:nvSpPr>
          <p:cNvPr id="4" name="Rechthoek 3"/>
          <p:cNvSpPr/>
          <p:nvPr/>
        </p:nvSpPr>
        <p:spPr>
          <a:xfrm>
            <a:off x="2243183" y="1412776"/>
            <a:ext cx="6797713" cy="461664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800" dirty="0">
                <a:solidFill>
                  <a:srgbClr val="026F74"/>
                </a:solidFill>
                <a:latin typeface="Calibri"/>
                <a:cs typeface="Calibri"/>
              </a:rPr>
              <a:t>Leestips wekelijks op portal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800" dirty="0">
                <a:solidFill>
                  <a:srgbClr val="026F74"/>
                </a:solidFill>
                <a:latin typeface="Calibri"/>
                <a:cs typeface="Calibri"/>
              </a:rPr>
              <a:t>Bijeenkomst met gemeente en directie van bibliotheek en school </a:t>
            </a:r>
            <a:r>
              <a:rPr lang="nl-NL" sz="1400" dirty="0">
                <a:solidFill>
                  <a:srgbClr val="026F74"/>
                </a:solidFill>
                <a:latin typeface="Calibri"/>
                <a:cs typeface="Calibri"/>
              </a:rPr>
              <a:t>(met inzet van Nova-ambassadeur)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800" dirty="0">
                <a:solidFill>
                  <a:srgbClr val="026F74"/>
                </a:solidFill>
                <a:latin typeface="Calibri"/>
                <a:cs typeface="Calibri"/>
              </a:rPr>
              <a:t>Workshops voor docenten: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nl-NL" sz="1400" dirty="0">
                <a:solidFill>
                  <a:srgbClr val="026F74"/>
                </a:solidFill>
                <a:latin typeface="Calibri"/>
                <a:cs typeface="Calibri"/>
              </a:rPr>
              <a:t>Hoe krijg je ze aan het lezen?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nl-NL" sz="1400" dirty="0">
                <a:solidFill>
                  <a:srgbClr val="026F74"/>
                </a:solidFill>
                <a:latin typeface="Calibri"/>
                <a:cs typeface="Calibri"/>
              </a:rPr>
              <a:t>Hoe houd je ze aan het lezen?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nl-NL" sz="1400" dirty="0">
                <a:solidFill>
                  <a:srgbClr val="026F74"/>
                </a:solidFill>
                <a:latin typeface="Calibri"/>
                <a:cs typeface="Calibri"/>
              </a:rPr>
              <a:t>Hoe kan je het lezen een goede plek geven binnen het onderwijs?</a:t>
            </a:r>
            <a:endParaRPr lang="nl-NL" sz="2800" dirty="0">
              <a:solidFill>
                <a:srgbClr val="026F74"/>
              </a:solidFill>
              <a:latin typeface="Calibri"/>
              <a:cs typeface="Calibri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800" dirty="0">
                <a:solidFill>
                  <a:srgbClr val="026F74"/>
                </a:solidFill>
                <a:latin typeface="Calibri"/>
                <a:cs typeface="Calibri"/>
              </a:rPr>
              <a:t>Uitbreiding aantal docenten/groepen </a:t>
            </a:r>
          </a:p>
          <a:p>
            <a:r>
              <a:rPr lang="nl-NL" sz="2800" dirty="0">
                <a:solidFill>
                  <a:srgbClr val="026F74"/>
                </a:solidFill>
                <a:latin typeface="Calibri"/>
                <a:cs typeface="Calibri"/>
              </a:rPr>
              <a:t>    dat meedoet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800" dirty="0">
                <a:solidFill>
                  <a:srgbClr val="026F74"/>
                </a:solidFill>
                <a:latin typeface="Calibri"/>
                <a:cs typeface="Calibri"/>
              </a:rPr>
              <a:t>Uitbreiden van de collectie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nl-NL" sz="2800" dirty="0">
                <a:solidFill>
                  <a:srgbClr val="026F74"/>
                </a:solidFill>
                <a:latin typeface="Calibri"/>
                <a:cs typeface="Calibri"/>
              </a:rPr>
              <a:t>Leesplan 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nl-NL" sz="2800">
              <a:solidFill>
                <a:srgbClr val="026F74"/>
              </a:solidFill>
              <a:latin typeface="Calibri"/>
              <a:cs typeface="Calibri"/>
            </a:endParaRPr>
          </a:p>
        </p:txBody>
      </p:sp>
      <p:pic>
        <p:nvPicPr>
          <p:cNvPr id="8" name="Afbeelding 7" descr="vervolg20.jpg">
            <a:extLst>
              <a:ext uri="{FF2B5EF4-FFF2-40B4-BE49-F238E27FC236}">
                <a16:creationId xmlns:a16="http://schemas.microsoft.com/office/drawing/2014/main" id="{3DC113EA-4F4B-402B-8533-9084EA9DE031}"/>
              </a:ext>
            </a:extLst>
          </p:cNvPr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0" y="-2884"/>
            <a:ext cx="1784350" cy="6858000"/>
          </a:xfrm>
          <a:prstGeom prst="rect">
            <a:avLst/>
          </a:prstGeom>
        </p:spPr>
      </p:pic>
      <p:pic>
        <p:nvPicPr>
          <p:cNvPr id="9" name="Afbeelding 9" descr="Afbeelding met tekening&#10;&#10;Beschrijving is gegenereerd met zeer hoge betrouwbaarheid">
            <a:extLst>
              <a:ext uri="{FF2B5EF4-FFF2-40B4-BE49-F238E27FC236}">
                <a16:creationId xmlns:a16="http://schemas.microsoft.com/office/drawing/2014/main" id="{FBF7ABAE-CEF4-4BD8-BEED-DCCD3624E9B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43520" y="5987123"/>
            <a:ext cx="1300479" cy="867993"/>
          </a:xfrm>
          <a:prstGeom prst="rect">
            <a:avLst/>
          </a:prstGeom>
        </p:spPr>
      </p:pic>
      <p:pic>
        <p:nvPicPr>
          <p:cNvPr id="14" name="Afbeelding 13" descr="NovaLogo_Klein.tif">
            <a:extLst>
              <a:ext uri="{FF2B5EF4-FFF2-40B4-BE49-F238E27FC236}">
                <a16:creationId xmlns:a16="http://schemas.microsoft.com/office/drawing/2014/main" id="{0E92EAF6-745E-4587-9AB7-2062F2B333F3}"/>
              </a:ext>
            </a:extLst>
          </p:cNvPr>
          <p:cNvPicPr>
            <a:picLocks/>
          </p:cNvPicPr>
          <p:nvPr>
            <p:custDataLst>
              <p:tags r:id="rId8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17365" y="6013450"/>
            <a:ext cx="1676400" cy="685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530200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vervolg04.jp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784350" cy="6877050"/>
          </a:xfrm>
          <a:prstGeom prst="rect">
            <a:avLst/>
          </a:prstGeom>
        </p:spPr>
      </p:pic>
      <p:sp>
        <p:nvSpPr>
          <p:cNvPr id="7" name="Rechthoek 6"/>
          <p:cNvSpPr/>
          <p:nvPr>
            <p:custDataLst>
              <p:tags r:id="rId3"/>
            </p:custDataLst>
          </p:nvPr>
        </p:nvSpPr>
        <p:spPr>
          <a:xfrm>
            <a:off x="0" y="4749800"/>
            <a:ext cx="1676400" cy="916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2057400" y="548680"/>
            <a:ext cx="6635750" cy="576064"/>
          </a:xfrm>
        </p:spPr>
        <p:txBody>
          <a:bodyPr/>
          <a:lstStyle/>
          <a:p>
            <a:r>
              <a:rPr lang="nl-NL">
                <a:solidFill>
                  <a:srgbClr val="026F74"/>
                </a:solidFill>
                <a:latin typeface="Calibri"/>
                <a:cs typeface="Calibri"/>
              </a:rPr>
              <a:t>Hoe gaan jullie het aanpakken? </a:t>
            </a:r>
            <a:endParaRPr lang="nl-NL">
              <a:latin typeface="Calibri"/>
              <a:cs typeface="Calibri"/>
            </a:endParaRPr>
          </a:p>
        </p:txBody>
      </p:sp>
      <p:pic>
        <p:nvPicPr>
          <p:cNvPr id="8" name="Afbeelding 9" descr="Afbeelding met tekening&#10;&#10;Beschrijving is gegenereerd met zeer hoge betrouwbaarheid">
            <a:extLst>
              <a:ext uri="{FF2B5EF4-FFF2-40B4-BE49-F238E27FC236}">
                <a16:creationId xmlns:a16="http://schemas.microsoft.com/office/drawing/2014/main" id="{16AC8068-E71D-4261-AC3C-9E0B3E36C8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43520" y="5987123"/>
            <a:ext cx="1300479" cy="867993"/>
          </a:xfrm>
          <a:prstGeom prst="rect">
            <a:avLst/>
          </a:prstGeom>
        </p:spPr>
      </p:pic>
      <p:graphicFrame>
        <p:nvGraphicFramePr>
          <p:cNvPr id="10" name="Tabel 11">
            <a:extLst>
              <a:ext uri="{FF2B5EF4-FFF2-40B4-BE49-F238E27FC236}">
                <a16:creationId xmlns:a16="http://schemas.microsoft.com/office/drawing/2014/main" id="{79DBB47F-4125-43DB-ABE9-AD4BB37E12F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6224210"/>
              </p:ext>
            </p:extLst>
          </p:nvPr>
        </p:nvGraphicFramePr>
        <p:xfrm>
          <a:off x="2057400" y="1135796"/>
          <a:ext cx="6096000" cy="5608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1972">
                  <a:extLst>
                    <a:ext uri="{9D8B030D-6E8A-4147-A177-3AD203B41FA5}">
                      <a16:colId xmlns:a16="http://schemas.microsoft.com/office/drawing/2014/main" val="1224068745"/>
                    </a:ext>
                  </a:extLst>
                </a:gridCol>
                <a:gridCol w="3054028">
                  <a:extLst>
                    <a:ext uri="{9D8B030D-6E8A-4147-A177-3AD203B41FA5}">
                      <a16:colId xmlns:a16="http://schemas.microsoft.com/office/drawing/2014/main" val="3075806130"/>
                    </a:ext>
                  </a:extLst>
                </a:gridCol>
              </a:tblGrid>
              <a:tr h="361568">
                <a:tc>
                  <a:txBody>
                    <a:bodyPr/>
                    <a:lstStyle/>
                    <a:p>
                      <a:r>
                        <a:rPr lang="nl-NL" sz="1800">
                          <a:solidFill>
                            <a:schemeClr val="bg2"/>
                          </a:solidFill>
                        </a:rPr>
                        <a:t>School </a:t>
                      </a:r>
                    </a:p>
                  </a:txBody>
                  <a:tcPr>
                    <a:lnL w="28575" cap="flat" cmpd="sng" algn="ctr">
                      <a:solidFill>
                        <a:srgbClr val="005C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5C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5C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5C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1800">
                          <a:solidFill>
                            <a:schemeClr val="bg2"/>
                          </a:solidFill>
                        </a:rPr>
                        <a:t>Bibliotheek </a:t>
                      </a:r>
                    </a:p>
                  </a:txBody>
                  <a:tcPr>
                    <a:lnL w="28575" cap="flat" cmpd="sng" algn="ctr">
                      <a:solidFill>
                        <a:srgbClr val="005C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5C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5C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5C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8379241"/>
                  </a:ext>
                </a:extLst>
              </a:tr>
              <a:tr h="5242734">
                <a:tc>
                  <a:txBody>
                    <a:bodyPr/>
                    <a:lstStyle/>
                    <a:p>
                      <a:pPr marL="342900" indent="-342900">
                        <a:buFont typeface="Wingdings" charset="2"/>
                        <a:buChar char="§"/>
                      </a:pPr>
                      <a:r>
                        <a:rPr lang="nl-NL" sz="1800" i="0">
                          <a:solidFill>
                            <a:srgbClr val="026F74"/>
                          </a:solidFill>
                          <a:latin typeface="Calibri"/>
                          <a:cs typeface="+mn-cs"/>
                        </a:rPr>
                        <a:t>Wat is jullie beginsituatie?</a:t>
                      </a:r>
                      <a:endParaRPr lang="nl-NL" i="0"/>
                    </a:p>
                    <a:p>
                      <a:pPr marL="342900" indent="-342900">
                        <a:buFont typeface="Wingdings" charset="2"/>
                        <a:buChar char="§"/>
                      </a:pPr>
                      <a:r>
                        <a:rPr lang="nl-NL" sz="1800" i="0">
                          <a:solidFill>
                            <a:srgbClr val="026F74"/>
                          </a:solidFill>
                          <a:latin typeface="Calibri"/>
                          <a:cs typeface="+mn-cs"/>
                        </a:rPr>
                        <a:t>Wat zou je willen bereiken?</a:t>
                      </a:r>
                    </a:p>
                    <a:p>
                      <a:pPr marL="342900" indent="-342900">
                        <a:buFont typeface="Wingdings" charset="2"/>
                        <a:buChar char="§"/>
                      </a:pPr>
                      <a:r>
                        <a:rPr lang="nl-NL" sz="1800" i="0">
                          <a:solidFill>
                            <a:srgbClr val="026F74"/>
                          </a:solidFill>
                          <a:latin typeface="Calibri"/>
                          <a:cs typeface="+mn-cs"/>
                        </a:rPr>
                        <a:t>Is er al visie/beleid m.b.t. lezen bij jullie?</a:t>
                      </a:r>
                    </a:p>
                    <a:p>
                      <a:pPr marL="342900" indent="-342900">
                        <a:buFont typeface="Wingdings" charset="2"/>
                        <a:buChar char="§"/>
                      </a:pPr>
                      <a:r>
                        <a:rPr lang="nl-NL" sz="1800" i="0">
                          <a:solidFill>
                            <a:srgbClr val="026F74"/>
                          </a:solidFill>
                          <a:latin typeface="Calibri"/>
                          <a:cs typeface="+mn-cs"/>
                        </a:rPr>
                        <a:t>Hoe staan docenten hierin, denk je?</a:t>
                      </a:r>
                    </a:p>
                    <a:p>
                      <a:pPr marL="342900" indent="-342900">
                        <a:buFont typeface="Wingdings" charset="2"/>
                        <a:buChar char="§"/>
                      </a:pPr>
                      <a:r>
                        <a:rPr lang="nl-NL" sz="1800" i="0">
                          <a:solidFill>
                            <a:srgbClr val="026F74"/>
                          </a:solidFill>
                          <a:latin typeface="Calibri"/>
                          <a:cs typeface="+mn-cs"/>
                        </a:rPr>
                        <a:t>En het management?</a:t>
                      </a:r>
                    </a:p>
                    <a:p>
                      <a:pPr marL="342900" indent="-342900">
                        <a:buFont typeface="Wingdings" charset="2"/>
                        <a:buChar char="§"/>
                      </a:pPr>
                      <a:r>
                        <a:rPr lang="nl-NL" sz="1800" i="0">
                          <a:solidFill>
                            <a:srgbClr val="026F74"/>
                          </a:solidFill>
                          <a:latin typeface="Calibri"/>
                          <a:cs typeface="+mn-cs"/>
                        </a:rPr>
                        <a:t>Is er al samenwerking met de bibliotheek?</a:t>
                      </a:r>
                    </a:p>
                    <a:p>
                      <a:pPr marL="342900" indent="-342900">
                        <a:buFont typeface="Wingdings" charset="2"/>
                        <a:buChar char="§"/>
                      </a:pPr>
                      <a:r>
                        <a:rPr lang="nl-NL" sz="1800" i="0">
                          <a:solidFill>
                            <a:srgbClr val="026F74"/>
                          </a:solidFill>
                          <a:latin typeface="Calibri"/>
                          <a:cs typeface="+mn-cs"/>
                        </a:rPr>
                        <a:t>Wie ga je benaderen? </a:t>
                      </a:r>
                    </a:p>
                    <a:p>
                      <a:pPr marL="342900" indent="-342900">
                        <a:buFont typeface="Wingdings" charset="2"/>
                        <a:buChar char="§"/>
                      </a:pPr>
                      <a:r>
                        <a:rPr lang="nl-NL" sz="1800" i="0">
                          <a:solidFill>
                            <a:srgbClr val="026F74"/>
                          </a:solidFill>
                          <a:latin typeface="Calibri"/>
                          <a:cs typeface="+mn-cs"/>
                        </a:rPr>
                        <a:t>Wat/wie heb je nodig om je doel te realiseren?</a:t>
                      </a:r>
                    </a:p>
                    <a:p>
                      <a:pPr marL="342900" indent="-342900">
                        <a:buFont typeface="Wingdings" charset="2"/>
                        <a:buChar char="§"/>
                      </a:pPr>
                      <a:r>
                        <a:rPr lang="nl-NL" sz="1800" i="0">
                          <a:solidFill>
                            <a:srgbClr val="026F74"/>
                          </a:solidFill>
                          <a:latin typeface="Calibri"/>
                          <a:cs typeface="+mn-cs"/>
                        </a:rPr>
                        <a:t>Wat is morgen je eerste actie?</a:t>
                      </a:r>
                      <a:endParaRPr lang="nl-NL" i="0"/>
                    </a:p>
                  </a:txBody>
                  <a:tcPr>
                    <a:lnL w="28575" cap="flat" cmpd="sng" algn="ctr">
                      <a:solidFill>
                        <a:srgbClr val="005C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5C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5C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5C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Wingdings" charset="2"/>
                        <a:buChar char="§"/>
                      </a:pPr>
                      <a:r>
                        <a:rPr lang="nl-NL" sz="1800" i="0">
                          <a:solidFill>
                            <a:srgbClr val="026F74"/>
                          </a:solidFill>
                          <a:latin typeface="Calibri"/>
                          <a:cs typeface="+mn-cs"/>
                        </a:rPr>
                        <a:t>Wat is jullie beginsituatie?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nl-NL" sz="1800" i="0">
                          <a:solidFill>
                            <a:srgbClr val="026F74"/>
                          </a:solidFill>
                          <a:latin typeface="Calibri"/>
                          <a:cs typeface="+mn-cs"/>
                        </a:rPr>
                        <a:t>Wat zou je willen bereiken?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nl-NL" sz="1800" i="0">
                          <a:solidFill>
                            <a:srgbClr val="026F74"/>
                          </a:solidFill>
                          <a:latin typeface="Calibri"/>
                          <a:cs typeface="+mn-cs"/>
                        </a:rPr>
                        <a:t>Ken je je omgeving? Welke scholen in je werkgebied? En zijn daar al contacten?</a:t>
                      </a:r>
                    </a:p>
                    <a:p>
                      <a:pPr marL="342900" indent="-342900">
                        <a:buFont typeface="Wingdings" charset="2"/>
                        <a:buChar char="§"/>
                      </a:pPr>
                      <a:r>
                        <a:rPr lang="nl-NL" sz="1800" i="0">
                          <a:solidFill>
                            <a:srgbClr val="026F74"/>
                          </a:solidFill>
                          <a:latin typeface="Calibri"/>
                          <a:cs typeface="+mn-cs"/>
                        </a:rPr>
                        <a:t>Is er al visie/beleid m.b.t. deze doelgroep bij jullie?</a:t>
                      </a:r>
                    </a:p>
                    <a:p>
                      <a:pPr marL="342900" indent="-342900">
                        <a:buFont typeface="Wingdings" charset="2"/>
                        <a:buChar char="§"/>
                      </a:pPr>
                      <a:r>
                        <a:rPr lang="nl-NL" sz="1800" i="0">
                          <a:solidFill>
                            <a:srgbClr val="026F74"/>
                          </a:solidFill>
                          <a:latin typeface="Calibri"/>
                          <a:cs typeface="+mn-cs"/>
                        </a:rPr>
                        <a:t>Hoe staan je collega’s hierin, denk je?</a:t>
                      </a:r>
                    </a:p>
                    <a:p>
                      <a:pPr marL="342900" indent="-342900">
                        <a:buFont typeface="Wingdings" charset="2"/>
                        <a:buChar char="§"/>
                      </a:pPr>
                      <a:r>
                        <a:rPr lang="nl-NL" sz="1800" i="0">
                          <a:solidFill>
                            <a:srgbClr val="026F74"/>
                          </a:solidFill>
                          <a:latin typeface="Calibri"/>
                          <a:cs typeface="+mn-cs"/>
                        </a:rPr>
                        <a:t>En het management?</a:t>
                      </a:r>
                    </a:p>
                    <a:p>
                      <a:pPr marL="342900" indent="-342900">
                        <a:buFont typeface="Wingdings" charset="2"/>
                        <a:buChar char="§"/>
                      </a:pPr>
                      <a:r>
                        <a:rPr lang="nl-NL" sz="1800" i="0">
                          <a:solidFill>
                            <a:srgbClr val="026F74"/>
                          </a:solidFill>
                          <a:latin typeface="Calibri"/>
                          <a:cs typeface="+mn-cs"/>
                        </a:rPr>
                        <a:t>Is er al samenwerking met een school? </a:t>
                      </a:r>
                    </a:p>
                    <a:p>
                      <a:pPr marL="342900" indent="-342900">
                        <a:buFont typeface="Wingdings" charset="2"/>
                        <a:buChar char="§"/>
                      </a:pPr>
                      <a:r>
                        <a:rPr lang="nl-NL" sz="1800" i="0">
                          <a:solidFill>
                            <a:srgbClr val="026F74"/>
                          </a:solidFill>
                          <a:latin typeface="Calibri"/>
                          <a:cs typeface="+mn-cs"/>
                        </a:rPr>
                        <a:t>Wie ga je benaderen? </a:t>
                      </a:r>
                    </a:p>
                    <a:p>
                      <a:pPr marL="342900" indent="-342900">
                        <a:buFont typeface="Wingdings" charset="2"/>
                        <a:buChar char="§"/>
                      </a:pPr>
                      <a:r>
                        <a:rPr lang="nl-NL" sz="1800" i="0">
                          <a:solidFill>
                            <a:srgbClr val="026F74"/>
                          </a:solidFill>
                          <a:latin typeface="Calibri"/>
                          <a:cs typeface="+mn-cs"/>
                        </a:rPr>
                        <a:t>Wat/wie heb je nodig om je doel te realiseren?</a:t>
                      </a:r>
                    </a:p>
                    <a:p>
                      <a:pPr marL="342900" indent="-342900">
                        <a:buFont typeface="Wingdings" charset="2"/>
                        <a:buChar char="§"/>
                      </a:pPr>
                      <a:r>
                        <a:rPr lang="nl-NL" sz="1800" i="0">
                          <a:solidFill>
                            <a:srgbClr val="026F74"/>
                          </a:solidFill>
                          <a:latin typeface="Calibri"/>
                          <a:cs typeface="+mn-cs"/>
                        </a:rPr>
                        <a:t>Wat is morgen je eerste actie?</a:t>
                      </a:r>
                      <a:endParaRPr lang="nl-NL" i="0"/>
                    </a:p>
                  </a:txBody>
                  <a:tcPr>
                    <a:lnL w="28575" cap="flat" cmpd="sng" algn="ctr">
                      <a:solidFill>
                        <a:srgbClr val="005C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5C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5C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5C6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3676779"/>
                  </a:ext>
                </a:extLst>
              </a:tr>
            </a:tbl>
          </a:graphicData>
        </a:graphic>
      </p:graphicFrame>
      <p:pic>
        <p:nvPicPr>
          <p:cNvPr id="14" name="Afbeelding 13" descr="NovaLogo_Klein.tif">
            <a:extLst>
              <a:ext uri="{FF2B5EF4-FFF2-40B4-BE49-F238E27FC236}">
                <a16:creationId xmlns:a16="http://schemas.microsoft.com/office/drawing/2014/main" id="{09BA2EF7-EFC4-4ED3-8BB8-B589298AA950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17365" y="6013450"/>
            <a:ext cx="1676400" cy="685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58452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ctrTitle"/>
            <p:custDataLst>
              <p:tags r:id="rId2"/>
            </p:custDataLst>
          </p:nvPr>
        </p:nvSpPr>
        <p:spPr>
          <a:xfrm flipH="1">
            <a:off x="4716014" y="-2043608"/>
            <a:ext cx="216025" cy="144016"/>
          </a:xfrm>
        </p:spPr>
        <p:txBody>
          <a:bodyPr/>
          <a:lstStyle/>
          <a:p>
            <a:endParaRPr lang="nl-NL" sz="4800" b="1">
              <a:latin typeface="Calibri"/>
              <a:cs typeface="Calibri"/>
            </a:endParaRPr>
          </a:p>
        </p:txBody>
      </p:sp>
      <p:sp>
        <p:nvSpPr>
          <p:cNvPr id="4" name="Rechthoek 3"/>
          <p:cNvSpPr/>
          <p:nvPr>
            <p:custDataLst>
              <p:tags r:id="rId3"/>
            </p:custDataLst>
          </p:nvPr>
        </p:nvSpPr>
        <p:spPr>
          <a:xfrm>
            <a:off x="0" y="3657600"/>
            <a:ext cx="2667000" cy="14579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 descr="NovaLogo_Groot.tif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0" y="5325109"/>
            <a:ext cx="2667000" cy="1000760"/>
          </a:xfrm>
          <a:prstGeom prst="rect">
            <a:avLst/>
          </a:prstGeom>
        </p:spPr>
      </p:pic>
      <p:sp>
        <p:nvSpPr>
          <p:cNvPr id="7" name="Rectangle 4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223564" y="453778"/>
            <a:ext cx="4331797" cy="6186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nl-NL" sz="2400">
                <a:solidFill>
                  <a:srgbClr val="026F74"/>
                </a:solidFill>
                <a:latin typeface="Calibri"/>
                <a:cs typeface="Calibri"/>
              </a:rPr>
              <a:t>Lisa Bakker</a:t>
            </a:r>
            <a:endParaRPr lang="nl-NL" sz="3600" b="1">
              <a:solidFill>
                <a:srgbClr val="026F74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lang="nl-NL" sz="2400">
                <a:solidFill>
                  <a:srgbClr val="026F74"/>
                </a:solidFill>
                <a:latin typeface="Calibri"/>
                <a:cs typeface="Calibri"/>
                <a:hlinkClick r:id="rId9"/>
              </a:rPr>
              <a:t>lbakker@probiblio.nl</a:t>
            </a:r>
            <a:endParaRPr lang="nl-NL" sz="2400">
              <a:solidFill>
                <a:srgbClr val="026F74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lang="nl-NL" sz="2400">
                <a:solidFill>
                  <a:srgbClr val="026F74"/>
                </a:solidFill>
                <a:latin typeface="Calibri"/>
                <a:cs typeface="Calibri"/>
              </a:rPr>
              <a:t>06-24558486</a:t>
            </a:r>
          </a:p>
          <a:p>
            <a:pPr>
              <a:defRPr/>
            </a:pPr>
            <a:endParaRPr lang="nl-NL" sz="2400">
              <a:solidFill>
                <a:srgbClr val="026F74"/>
              </a:solidFill>
              <a:latin typeface="Calibri"/>
              <a:cs typeface="Calibri"/>
            </a:endParaRPr>
          </a:p>
          <a:p>
            <a:pPr>
              <a:defRPr/>
            </a:pPr>
            <a:endParaRPr lang="nl-NL" sz="2400">
              <a:solidFill>
                <a:srgbClr val="026F74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lang="nl-NL" sz="2400">
                <a:solidFill>
                  <a:srgbClr val="026F74"/>
                </a:solidFill>
                <a:latin typeface="Calibri"/>
                <a:cs typeface="Calibri"/>
              </a:rPr>
              <a:t>Debora Brattinga</a:t>
            </a:r>
          </a:p>
          <a:p>
            <a:pPr>
              <a:defRPr/>
            </a:pPr>
            <a:r>
              <a:rPr lang="nl-NL" sz="2400">
                <a:solidFill>
                  <a:srgbClr val="026F74"/>
                </a:solidFill>
                <a:latin typeface="Calibri"/>
                <a:cs typeface="Calibri"/>
                <a:hlinkClick r:id="rId10"/>
              </a:rPr>
              <a:t>dbrattinga@novacollege.nl</a:t>
            </a:r>
            <a:endParaRPr lang="nl-NL" sz="2400">
              <a:solidFill>
                <a:srgbClr val="026F74"/>
              </a:solidFill>
              <a:latin typeface="Calibri"/>
              <a:cs typeface="Calibri"/>
            </a:endParaRPr>
          </a:p>
          <a:p>
            <a:pPr>
              <a:defRPr/>
            </a:pPr>
            <a:r>
              <a:rPr lang="nl-NL" sz="2400">
                <a:solidFill>
                  <a:srgbClr val="026F74"/>
                </a:solidFill>
                <a:latin typeface="Calibri"/>
                <a:cs typeface="Calibri"/>
              </a:rPr>
              <a:t>023-5302994</a:t>
            </a:r>
          </a:p>
          <a:p>
            <a:pPr>
              <a:defRPr/>
            </a:pPr>
            <a:r>
              <a:rPr lang="nl-NL" sz="2400">
                <a:solidFill>
                  <a:srgbClr val="026F74"/>
                </a:solidFill>
                <a:latin typeface="Calibri"/>
                <a:cs typeface="Calibri"/>
              </a:rPr>
              <a:t>06-34178333</a:t>
            </a:r>
          </a:p>
          <a:p>
            <a:pPr>
              <a:defRPr/>
            </a:pPr>
            <a:endParaRPr lang="nl-NL" sz="2400">
              <a:solidFill>
                <a:srgbClr val="026F74"/>
              </a:solidFill>
              <a:latin typeface="Calibri"/>
              <a:cs typeface="Calibri"/>
            </a:endParaRPr>
          </a:p>
          <a:p>
            <a:pPr>
              <a:defRPr/>
            </a:pPr>
            <a:endParaRPr lang="nl-NL" sz="2400">
              <a:solidFill>
                <a:srgbClr val="026F74"/>
              </a:solidFill>
              <a:latin typeface="Calibri"/>
              <a:cs typeface="Calibri"/>
            </a:endParaRPr>
          </a:p>
          <a:p>
            <a:pPr lvl="0">
              <a:defRPr/>
            </a:pPr>
            <a:r>
              <a:rPr lang="nl-NL" sz="2400">
                <a:solidFill>
                  <a:srgbClr val="026F74"/>
                </a:solidFill>
                <a:latin typeface="Calibri"/>
                <a:cs typeface="Calibri"/>
              </a:rPr>
              <a:t>Fanny Zandvliet</a:t>
            </a:r>
            <a:endParaRPr lang="nl-NL" sz="2200" kern="0">
              <a:solidFill>
                <a:schemeClr val="tx2"/>
              </a:solidFill>
              <a:latin typeface="Calibri"/>
              <a:cs typeface="Calibri"/>
            </a:endParaRPr>
          </a:p>
          <a:p>
            <a:pPr lvl="0">
              <a:defRPr/>
            </a:pPr>
            <a:r>
              <a:rPr lang="nl-NL" sz="2200" kern="0">
                <a:solidFill>
                  <a:schemeClr val="tx2"/>
                </a:solidFill>
                <a:latin typeface="Calibri"/>
                <a:cs typeface="Calibri"/>
                <a:hlinkClick r:id="rId11"/>
              </a:rPr>
              <a:t>fzandvliet@novacollege.nl</a:t>
            </a:r>
            <a:endParaRPr lang="nl-NL" sz="2200" kern="0">
              <a:solidFill>
                <a:schemeClr val="tx2"/>
              </a:solidFill>
              <a:latin typeface="Calibri"/>
              <a:cs typeface="Calibri"/>
            </a:endParaRPr>
          </a:p>
          <a:p>
            <a:pPr lvl="0">
              <a:defRPr/>
            </a:pPr>
            <a:r>
              <a:rPr lang="nl-NL" sz="2400">
                <a:solidFill>
                  <a:srgbClr val="026F74"/>
                </a:solidFill>
                <a:latin typeface="Calibri"/>
                <a:cs typeface="Calibri"/>
              </a:rPr>
              <a:t>023-5302810</a:t>
            </a:r>
          </a:p>
          <a:p>
            <a:pPr lvl="0">
              <a:defRPr/>
            </a:pPr>
            <a:r>
              <a:rPr lang="nl-NL" sz="2400">
                <a:solidFill>
                  <a:srgbClr val="026F74"/>
                </a:solidFill>
                <a:latin typeface="Calibri"/>
                <a:cs typeface="Calibri"/>
              </a:rPr>
              <a:t>06-29494191</a:t>
            </a:r>
            <a:endParaRPr lang="nl-NL" sz="2200" kern="0">
              <a:solidFill>
                <a:schemeClr val="tx2"/>
              </a:solidFill>
              <a:latin typeface="Calibri"/>
              <a:ea typeface="+mj-ea"/>
              <a:cs typeface="Calibri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nl-NL" sz="2200" kern="0">
              <a:solidFill>
                <a:schemeClr val="tx2"/>
              </a:solidFill>
              <a:latin typeface="Calibri"/>
              <a:ea typeface="+mj-ea"/>
              <a:cs typeface="Calibri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65604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vervolg01.jp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0" y="0"/>
            <a:ext cx="1784350" cy="6877050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663010" y="692696"/>
            <a:ext cx="6229470" cy="2858369"/>
          </a:xfrm>
        </p:spPr>
        <p:txBody>
          <a:bodyPr/>
          <a:lstStyle/>
          <a:p>
            <a:r>
              <a:rPr lang="nl-NL" sz="6000">
                <a:solidFill>
                  <a:srgbClr val="026F74"/>
                </a:solidFill>
                <a:latin typeface="Calibri"/>
                <a:cs typeface="Calibri"/>
              </a:rPr>
              <a:t>VRAGEN?</a:t>
            </a:r>
          </a:p>
        </p:txBody>
      </p:sp>
      <p:sp>
        <p:nvSpPr>
          <p:cNvPr id="9" name="Rechthoek 8"/>
          <p:cNvSpPr/>
          <p:nvPr>
            <p:custDataLst>
              <p:tags r:id="rId4"/>
            </p:custDataLst>
          </p:nvPr>
        </p:nvSpPr>
        <p:spPr>
          <a:xfrm>
            <a:off x="0" y="4749800"/>
            <a:ext cx="1676400" cy="916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2270234" y="2852936"/>
            <a:ext cx="6422916" cy="3672408"/>
          </a:xfrm>
        </p:spPr>
        <p:txBody>
          <a:bodyPr/>
          <a:lstStyle/>
          <a:p>
            <a:pPr marL="0" indent="0"/>
            <a:endParaRPr lang="nl-NL" sz="2400">
              <a:solidFill>
                <a:srgbClr val="026F74"/>
              </a:solidFill>
              <a:latin typeface="Calibri"/>
              <a:cs typeface="Calibri"/>
            </a:endParaRPr>
          </a:p>
          <a:p>
            <a:pPr marL="0" indent="0"/>
            <a:endParaRPr lang="nl-NL" sz="2400">
              <a:solidFill>
                <a:srgbClr val="026F74"/>
              </a:solidFill>
              <a:latin typeface="Calibri"/>
              <a:cs typeface="Calibri"/>
            </a:endParaRPr>
          </a:p>
          <a:p>
            <a:pPr marL="0" indent="0"/>
            <a:endParaRPr lang="nl-NL" sz="2000" b="1">
              <a:latin typeface="Calibri"/>
              <a:cs typeface="Calibri"/>
            </a:endParaRPr>
          </a:p>
          <a:p>
            <a:pPr marL="0" indent="0"/>
            <a:endParaRPr lang="nl-NL" sz="2000" b="1">
              <a:latin typeface="Calibri"/>
              <a:cs typeface="Calibri"/>
            </a:endParaRPr>
          </a:p>
          <a:p>
            <a:endParaRPr lang="nl-NL" sz="2000">
              <a:latin typeface="Calibri"/>
              <a:cs typeface="Calibri"/>
            </a:endParaRPr>
          </a:p>
          <a:p>
            <a:pPr marL="0" lvl="0" indent="0"/>
            <a:endParaRPr lang="nl-NL" sz="2000">
              <a:solidFill>
                <a:srgbClr val="000000"/>
              </a:solidFill>
              <a:latin typeface="Calibri"/>
              <a:cs typeface="Calibri"/>
            </a:endParaRPr>
          </a:p>
          <a:p>
            <a:pPr marL="0" lvl="0" indent="0"/>
            <a:endParaRPr lang="nl-NL" sz="2000">
              <a:solidFill>
                <a:srgbClr val="000000"/>
              </a:solidFill>
              <a:latin typeface="Calibri"/>
              <a:cs typeface="Calibri"/>
            </a:endParaRPr>
          </a:p>
          <a:p>
            <a:pPr marL="0" lvl="0" indent="0"/>
            <a:r>
              <a:rPr lang="nl-NL" sz="2000">
                <a:solidFill>
                  <a:srgbClr val="000000"/>
                </a:solidFill>
                <a:latin typeface="Calibri"/>
                <a:cs typeface="Calibri"/>
              </a:rPr>
              <a:t>	</a:t>
            </a:r>
          </a:p>
          <a:p>
            <a:endParaRPr lang="nl-NL" sz="1300">
              <a:latin typeface="Calibri"/>
              <a:cs typeface="Calibri"/>
            </a:endParaRPr>
          </a:p>
          <a:p>
            <a:endParaRPr lang="nl-NL" sz="1300">
              <a:latin typeface="Calibri"/>
              <a:cs typeface="Calibri"/>
            </a:endParaRPr>
          </a:p>
          <a:p>
            <a:r>
              <a:rPr lang="nl-NL">
                <a:latin typeface="Calibri"/>
                <a:cs typeface="Calibri"/>
              </a:rPr>
              <a:t>	</a:t>
            </a:r>
          </a:p>
          <a:p>
            <a:r>
              <a:rPr lang="nl-NL">
                <a:latin typeface="Calibri"/>
                <a:cs typeface="Calibri"/>
              </a:rPr>
              <a:t>	</a:t>
            </a:r>
          </a:p>
          <a:p>
            <a:pPr>
              <a:buFont typeface="Wingdings" charset="2"/>
              <a:buChar char="§"/>
            </a:pPr>
            <a:endParaRPr lang="nl-NL">
              <a:latin typeface="Calibri"/>
              <a:cs typeface="Calibri"/>
            </a:endParaRPr>
          </a:p>
          <a:p>
            <a:pPr>
              <a:buFont typeface="Wingdings" charset="2"/>
              <a:buChar char="ü"/>
            </a:pPr>
            <a:endParaRPr lang="nl-NL"/>
          </a:p>
        </p:txBody>
      </p:sp>
      <p:pic>
        <p:nvPicPr>
          <p:cNvPr id="10" name="Afbeelding 9" descr="NovaLogo_Klein.tif">
            <a:extLst>
              <a:ext uri="{FF2B5EF4-FFF2-40B4-BE49-F238E27FC236}">
                <a16:creationId xmlns:a16="http://schemas.microsoft.com/office/drawing/2014/main" id="{37AD0B67-5993-4225-92AA-2E171307961C}"/>
              </a:ext>
            </a:extLst>
          </p:cNvPr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17365" y="6013450"/>
            <a:ext cx="1676400" cy="685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2483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vervolg01.jp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0" y="0"/>
            <a:ext cx="1784350" cy="6877050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175640" y="304800"/>
            <a:ext cx="6716840" cy="914400"/>
          </a:xfrm>
        </p:spPr>
        <p:txBody>
          <a:bodyPr/>
          <a:lstStyle/>
          <a:p>
            <a:r>
              <a:rPr lang="nl-NL">
                <a:solidFill>
                  <a:srgbClr val="026F74"/>
                </a:solidFill>
                <a:latin typeface="Calibri"/>
                <a:cs typeface="Calibri"/>
              </a:rPr>
              <a:t>Wat is het programma? </a:t>
            </a:r>
          </a:p>
        </p:txBody>
      </p:sp>
      <p:pic>
        <p:nvPicPr>
          <p:cNvPr id="8" name="Afbeelding 7" descr="NovaLogo_Klein.tif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0" y="5842000"/>
            <a:ext cx="1676400" cy="685800"/>
          </a:xfrm>
          <a:prstGeom prst="rect">
            <a:avLst/>
          </a:prstGeom>
        </p:spPr>
      </p:pic>
      <p:sp>
        <p:nvSpPr>
          <p:cNvPr id="9" name="Rechthoek 8"/>
          <p:cNvSpPr/>
          <p:nvPr>
            <p:custDataLst>
              <p:tags r:id="rId5"/>
            </p:custDataLst>
          </p:nvPr>
        </p:nvSpPr>
        <p:spPr>
          <a:xfrm>
            <a:off x="0" y="4749800"/>
            <a:ext cx="1676400" cy="916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2175640" y="1379961"/>
            <a:ext cx="6517510" cy="5145383"/>
          </a:xfrm>
        </p:spPr>
        <p:txBody>
          <a:bodyPr/>
          <a:lstStyle/>
          <a:p>
            <a:pPr>
              <a:buFont typeface="Wingdings" charset="2"/>
              <a:buChar char="§"/>
            </a:pPr>
            <a:r>
              <a:rPr lang="nl-NL" sz="2000" i="1" dirty="0">
                <a:solidFill>
                  <a:srgbClr val="026F74"/>
                </a:solidFill>
                <a:latin typeface="Calibri"/>
              </a:rPr>
              <a:t>Waarom zijn wij dit project gestart?</a:t>
            </a:r>
          </a:p>
          <a:p>
            <a:pPr lvl="0">
              <a:buFont typeface="Wingdings" charset="2"/>
              <a:buChar char="§"/>
            </a:pPr>
            <a:r>
              <a:rPr lang="nl-NL" sz="2000" i="1" dirty="0">
                <a:solidFill>
                  <a:srgbClr val="026F74"/>
                </a:solidFill>
                <a:latin typeface="Calibri"/>
              </a:rPr>
              <a:t>Wat was er al?</a:t>
            </a:r>
          </a:p>
          <a:p>
            <a:pPr>
              <a:buFont typeface="Wingdings" charset="2"/>
              <a:buChar char="§"/>
            </a:pPr>
            <a:r>
              <a:rPr lang="nl-NL" sz="2000" i="1" dirty="0">
                <a:solidFill>
                  <a:srgbClr val="026F74"/>
                </a:solidFill>
                <a:latin typeface="Calibri"/>
              </a:rPr>
              <a:t>Hoe hebben we het aangepakt?</a:t>
            </a:r>
          </a:p>
          <a:p>
            <a:pPr>
              <a:buFont typeface="Wingdings" charset="2"/>
              <a:buChar char="§"/>
            </a:pPr>
            <a:r>
              <a:rPr lang="nl-NL" sz="2000" i="1" dirty="0">
                <a:solidFill>
                  <a:srgbClr val="026F74"/>
                </a:solidFill>
                <a:latin typeface="Calibri"/>
              </a:rPr>
              <a:t>Welke stappen hebben we gezet?</a:t>
            </a:r>
          </a:p>
          <a:p>
            <a:pPr>
              <a:buFont typeface="Wingdings" charset="2"/>
              <a:buChar char="§"/>
            </a:pPr>
            <a:r>
              <a:rPr lang="nl-NL" sz="2000" i="1" dirty="0">
                <a:solidFill>
                  <a:srgbClr val="026F74"/>
                </a:solidFill>
                <a:latin typeface="Calibri"/>
              </a:rPr>
              <a:t>Wat houdt het project concreet in?</a:t>
            </a:r>
          </a:p>
          <a:p>
            <a:pPr>
              <a:buFont typeface="Wingdings" charset="2"/>
              <a:buChar char="§"/>
            </a:pPr>
            <a:r>
              <a:rPr lang="nl-NL" sz="2000" i="1" dirty="0">
                <a:solidFill>
                  <a:srgbClr val="026F74"/>
                </a:solidFill>
                <a:latin typeface="Calibri"/>
              </a:rPr>
              <a:t>Welke activiteiten bieden we aan?</a:t>
            </a:r>
          </a:p>
          <a:p>
            <a:pPr>
              <a:buFont typeface="Wingdings" charset="2"/>
              <a:buChar char="§"/>
            </a:pPr>
            <a:r>
              <a:rPr lang="nl-NL" sz="2000" i="1" dirty="0">
                <a:solidFill>
                  <a:srgbClr val="026F74"/>
                </a:solidFill>
                <a:latin typeface="Calibri"/>
              </a:rPr>
              <a:t>Wat zetten we in?</a:t>
            </a:r>
          </a:p>
          <a:p>
            <a:pPr>
              <a:buFont typeface="Wingdings" charset="2"/>
              <a:buChar char="§"/>
            </a:pPr>
            <a:r>
              <a:rPr lang="nl-NL" sz="2000" i="1" dirty="0">
                <a:solidFill>
                  <a:srgbClr val="026F74"/>
                </a:solidFill>
                <a:latin typeface="Calibri"/>
              </a:rPr>
              <a:t>Wat zijn onze ervaringen?</a:t>
            </a:r>
          </a:p>
          <a:p>
            <a:pPr>
              <a:buFont typeface="Wingdings" charset="2"/>
              <a:buChar char="§"/>
            </a:pPr>
            <a:r>
              <a:rPr lang="nl-NL" sz="2000" i="1" dirty="0">
                <a:solidFill>
                  <a:srgbClr val="026F74"/>
                </a:solidFill>
                <a:latin typeface="Calibri"/>
              </a:rPr>
              <a:t>Wat zijn onze succesfactoren?</a:t>
            </a:r>
          </a:p>
          <a:p>
            <a:pPr>
              <a:buFont typeface="Wingdings" charset="2"/>
              <a:buChar char="§"/>
            </a:pPr>
            <a:r>
              <a:rPr lang="nl-NL" sz="2000" i="1" dirty="0">
                <a:solidFill>
                  <a:srgbClr val="026F74"/>
                </a:solidFill>
                <a:latin typeface="Calibri"/>
              </a:rPr>
              <a:t>Wat gaan we nog doen?</a:t>
            </a:r>
          </a:p>
          <a:p>
            <a:pPr>
              <a:buFont typeface="Wingdings" charset="2"/>
              <a:buChar char="§"/>
            </a:pPr>
            <a:r>
              <a:rPr lang="nl-NL" sz="2000" i="1" dirty="0">
                <a:solidFill>
                  <a:srgbClr val="026F74"/>
                </a:solidFill>
                <a:latin typeface="Calibri"/>
                <a:cs typeface="Arial"/>
              </a:rPr>
              <a:t>Hoe gaan jullie het aanpakken?</a:t>
            </a:r>
          </a:p>
          <a:p>
            <a:pPr>
              <a:buFont typeface="Wingdings" charset="2"/>
              <a:buChar char="§"/>
            </a:pPr>
            <a:r>
              <a:rPr lang="nl-NL" sz="2000" i="1" dirty="0">
                <a:solidFill>
                  <a:srgbClr val="026F74"/>
                </a:solidFill>
                <a:latin typeface="Calibri"/>
                <a:cs typeface="Arial"/>
              </a:rPr>
              <a:t>Vragen?</a:t>
            </a:r>
          </a:p>
          <a:p>
            <a:pPr marL="0" indent="0"/>
            <a:endParaRPr lang="nl-NL" sz="2800">
              <a:solidFill>
                <a:srgbClr val="026F74"/>
              </a:solidFill>
              <a:latin typeface="Calibri"/>
              <a:cs typeface="Calibri"/>
            </a:endParaRPr>
          </a:p>
          <a:p>
            <a:pPr marL="0" indent="0"/>
            <a:endParaRPr lang="nl-NL" sz="2400">
              <a:solidFill>
                <a:srgbClr val="026F74"/>
              </a:solidFill>
              <a:latin typeface="Calibri"/>
              <a:cs typeface="Calibri"/>
            </a:endParaRPr>
          </a:p>
          <a:p>
            <a:pPr marL="0" indent="0"/>
            <a:endParaRPr lang="nl-NL" sz="2000" b="1">
              <a:latin typeface="Calibri"/>
              <a:cs typeface="Calibri"/>
            </a:endParaRPr>
          </a:p>
          <a:p>
            <a:endParaRPr lang="nl-NL" sz="2000">
              <a:latin typeface="Calibri"/>
              <a:cs typeface="Calibri"/>
            </a:endParaRPr>
          </a:p>
          <a:p>
            <a:pPr marL="0" lvl="0" indent="0"/>
            <a:endParaRPr lang="nl-NL" sz="2000">
              <a:solidFill>
                <a:srgbClr val="000000"/>
              </a:solidFill>
              <a:latin typeface="Calibri"/>
              <a:cs typeface="Calibri"/>
            </a:endParaRPr>
          </a:p>
          <a:p>
            <a:pPr marL="0" indent="0"/>
            <a:endParaRPr lang="nl-NL" sz="2000">
              <a:solidFill>
                <a:srgbClr val="000000"/>
              </a:solidFill>
              <a:latin typeface="Calibri"/>
              <a:cs typeface="Calibri"/>
            </a:endParaRPr>
          </a:p>
          <a:p>
            <a:pPr marL="0" lvl="0" indent="0"/>
            <a:r>
              <a:rPr lang="nl-NL" sz="2000" dirty="0">
                <a:solidFill>
                  <a:srgbClr val="000000"/>
                </a:solidFill>
                <a:latin typeface="Calibri"/>
                <a:cs typeface="Calibri"/>
              </a:rPr>
              <a:t>	</a:t>
            </a:r>
          </a:p>
          <a:p>
            <a:endParaRPr lang="nl-NL" sz="1300">
              <a:latin typeface="Calibri"/>
              <a:cs typeface="Calibri"/>
            </a:endParaRPr>
          </a:p>
          <a:p>
            <a:endParaRPr lang="nl-NL" sz="1300">
              <a:latin typeface="Calibri"/>
              <a:cs typeface="Calibri"/>
            </a:endParaRPr>
          </a:p>
          <a:p>
            <a:r>
              <a:rPr lang="nl-NL" dirty="0">
                <a:latin typeface="Calibri"/>
                <a:cs typeface="Calibri"/>
              </a:rPr>
              <a:t>	</a:t>
            </a:r>
          </a:p>
          <a:p>
            <a:r>
              <a:rPr lang="nl-NL" dirty="0">
                <a:latin typeface="Calibri"/>
                <a:cs typeface="Calibri"/>
              </a:rPr>
              <a:t>	</a:t>
            </a:r>
          </a:p>
          <a:p>
            <a:pPr>
              <a:buFont typeface="Wingdings" charset="2"/>
              <a:buChar char="§"/>
            </a:pPr>
            <a:endParaRPr lang="nl-NL">
              <a:latin typeface="Calibri"/>
              <a:cs typeface="Calibri"/>
            </a:endParaRPr>
          </a:p>
          <a:p>
            <a:pPr>
              <a:buFont typeface="Wingdings" charset="2"/>
              <a:buChar char="ü"/>
            </a:pPr>
            <a:endParaRPr lang="nl-NL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CA0BE373-8C46-4E00-A0C3-0065DBCADBC8}"/>
              </a:ext>
            </a:extLst>
          </p:cNvPr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85725"/>
            <a:ext cx="1936750" cy="7029450"/>
          </a:xfrm>
          <a:prstGeom prst="rect">
            <a:avLst/>
          </a:prstGeom>
        </p:spPr>
      </p:pic>
      <p:pic>
        <p:nvPicPr>
          <p:cNvPr id="13" name="Afbeelding 9" descr="Afbeelding met tekening&#10;&#10;Beschrijving is gegenereerd met zeer hoge betrouwbaarheid">
            <a:extLst>
              <a:ext uri="{FF2B5EF4-FFF2-40B4-BE49-F238E27FC236}">
                <a16:creationId xmlns:a16="http://schemas.microsoft.com/office/drawing/2014/main" id="{87F8C4BC-C80C-4D09-996E-2D619E3CE3C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843520" y="5987123"/>
            <a:ext cx="1300479" cy="867993"/>
          </a:xfrm>
          <a:prstGeom prst="rect">
            <a:avLst/>
          </a:prstGeom>
        </p:spPr>
      </p:pic>
      <p:pic>
        <p:nvPicPr>
          <p:cNvPr id="14" name="Afbeelding 13" descr="NovaLogo_Klein.tif">
            <a:extLst>
              <a:ext uri="{FF2B5EF4-FFF2-40B4-BE49-F238E27FC236}">
                <a16:creationId xmlns:a16="http://schemas.microsoft.com/office/drawing/2014/main" id="{174F5209-55C2-4CB7-A941-1FB9A75A8C02}"/>
              </a:ext>
            </a:extLst>
          </p:cNvPr>
          <p:cNvPicPr>
            <a:picLocks/>
          </p:cNvPicPr>
          <p:nvPr>
            <p:custDataLst>
              <p:tags r:id="rId8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17365" y="6013450"/>
            <a:ext cx="1676400" cy="685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406058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784350" cy="6877050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037794" y="620688"/>
            <a:ext cx="6998702" cy="1008112"/>
          </a:xfrm>
        </p:spPr>
        <p:txBody>
          <a:bodyPr/>
          <a:lstStyle/>
          <a:p>
            <a:endParaRPr lang="nl-NL" sz="1800">
              <a:latin typeface="Calibri" panose="020F0502020204030204" pitchFamily="34" charset="0"/>
            </a:endParaRPr>
          </a:p>
        </p:txBody>
      </p:sp>
      <p:pic>
        <p:nvPicPr>
          <p:cNvPr id="8" name="Afbeelding 7"/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42000"/>
            <a:ext cx="1676400" cy="685800"/>
          </a:xfrm>
          <a:prstGeom prst="rect">
            <a:avLst/>
          </a:prstGeom>
        </p:spPr>
      </p:pic>
      <p:sp>
        <p:nvSpPr>
          <p:cNvPr id="9" name="Rechthoek 8"/>
          <p:cNvSpPr/>
          <p:nvPr>
            <p:custDataLst>
              <p:tags r:id="rId5"/>
            </p:custDataLst>
          </p:nvPr>
        </p:nvSpPr>
        <p:spPr>
          <a:xfrm>
            <a:off x="0" y="4749800"/>
            <a:ext cx="1676400" cy="91643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2057400" y="1628800"/>
            <a:ext cx="6635750" cy="3866331"/>
          </a:xfrm>
        </p:spPr>
        <p:txBody>
          <a:bodyPr/>
          <a:lstStyle/>
          <a:p>
            <a:endParaRPr lang="nl-NL" b="1">
              <a:latin typeface="Calibri" panose="020F0502020204030204" pitchFamily="34" charset="0"/>
            </a:endParaRPr>
          </a:p>
          <a:p>
            <a:pPr marL="0" indent="0"/>
            <a:endParaRPr lang="nl-NL" b="1">
              <a:latin typeface="Calibri" panose="020F0502020204030204" pitchFamily="34" charset="0"/>
            </a:endParaRPr>
          </a:p>
        </p:txBody>
      </p:sp>
      <p:sp>
        <p:nvSpPr>
          <p:cNvPr id="10" name="Tekstvak 9"/>
          <p:cNvSpPr txBox="1"/>
          <p:nvPr>
            <p:custDataLst>
              <p:tags r:id="rId7"/>
            </p:custDataLst>
          </p:nvPr>
        </p:nvSpPr>
        <p:spPr>
          <a:xfrm>
            <a:off x="2057400" y="6249670"/>
            <a:ext cx="4089400" cy="264047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>
              <a:lnSpc>
                <a:spcPct val="93000"/>
              </a:lnSpc>
            </a:pPr>
            <a:r>
              <a:rPr lang="nl-NL" sz="1200">
                <a:solidFill>
                  <a:srgbClr val="005C61"/>
                </a:solidFill>
                <a:latin typeface="Arial"/>
              </a:rPr>
              <a:t>Studiecentrum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"/>
            <a:ext cx="7164288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81247238-65F8-49CB-B968-04D862BBE99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0"/>
            <a:ext cx="1781378" cy="6858000"/>
          </a:xfrm>
          <a:prstGeom prst="rect">
            <a:avLst/>
          </a:prstGeom>
        </p:spPr>
      </p:pic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90C5D077-3492-4E79-9581-B48B3CE103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5D2DD2-9C65-4019-A40C-F3993EB8ED34}" type="slidenum">
              <a:rPr lang="nl-NL" smtClean="0"/>
              <a:pPr/>
              <a:t>4</a:t>
            </a:fld>
            <a:endParaRPr lang="nl-NL"/>
          </a:p>
        </p:txBody>
      </p:sp>
      <p:pic>
        <p:nvPicPr>
          <p:cNvPr id="17" name="Afbeelding 16" descr="NovaLogo_Klein.tif">
            <a:extLst>
              <a:ext uri="{FF2B5EF4-FFF2-40B4-BE49-F238E27FC236}">
                <a16:creationId xmlns:a16="http://schemas.microsoft.com/office/drawing/2014/main" id="{8C51B95E-31A3-4979-B886-E6B5FBA70E2A}"/>
              </a:ext>
            </a:extLst>
          </p:cNvPr>
          <p:cNvPicPr>
            <a:picLocks/>
          </p:cNvPicPr>
          <p:nvPr>
            <p:custDataLst>
              <p:tags r:id="rId8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17365" y="6013450"/>
            <a:ext cx="1676400" cy="685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90217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vervolg05.jp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1784350" cy="68770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057400" y="304800"/>
            <a:ext cx="6635750" cy="747936"/>
          </a:xfrm>
        </p:spPr>
        <p:txBody>
          <a:bodyPr/>
          <a:lstStyle/>
          <a:p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endParaRPr lang="nl-NL"/>
          </a:p>
        </p:txBody>
      </p:sp>
      <p:sp>
        <p:nvSpPr>
          <p:cNvPr id="7" name="Rechthoek 6"/>
          <p:cNvSpPr/>
          <p:nvPr>
            <p:custDataLst>
              <p:tags r:id="rId4"/>
            </p:custDataLst>
          </p:nvPr>
        </p:nvSpPr>
        <p:spPr>
          <a:xfrm>
            <a:off x="0" y="4749800"/>
            <a:ext cx="1676400" cy="916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2251364" y="1607127"/>
            <a:ext cx="6612897" cy="4056805"/>
          </a:xfrm>
        </p:spPr>
        <p:txBody>
          <a:bodyPr/>
          <a:lstStyle/>
          <a:p>
            <a:pPr marL="0" indent="0"/>
            <a:r>
              <a:rPr lang="nl-NL" sz="2800">
                <a:solidFill>
                  <a:srgbClr val="026F74"/>
                </a:solidFill>
                <a:latin typeface="Calibri"/>
                <a:cs typeface="Calibri"/>
              </a:rPr>
              <a:t>Studenten opleiden </a:t>
            </a:r>
          </a:p>
          <a:p>
            <a:pPr marL="0" indent="0"/>
            <a:r>
              <a:rPr lang="nl-NL" sz="2800">
                <a:solidFill>
                  <a:srgbClr val="026F74"/>
                </a:solidFill>
                <a:latin typeface="Calibri"/>
                <a:cs typeface="Calibri"/>
              </a:rPr>
              <a:t>en begeleiden in hun groei </a:t>
            </a:r>
          </a:p>
          <a:p>
            <a:pPr marL="0" indent="0"/>
            <a:r>
              <a:rPr lang="nl-NL" sz="2800">
                <a:solidFill>
                  <a:srgbClr val="026F74"/>
                </a:solidFill>
                <a:latin typeface="Calibri"/>
                <a:cs typeface="Calibri"/>
              </a:rPr>
              <a:t>tot mens, burger en beroepsbeoefenaar</a:t>
            </a:r>
          </a:p>
          <a:p>
            <a:pPr marL="0" indent="0"/>
            <a:r>
              <a:rPr lang="nl-NL" sz="2800">
                <a:solidFill>
                  <a:srgbClr val="026F74"/>
                </a:solidFill>
                <a:latin typeface="Calibri"/>
                <a:cs typeface="Calibri"/>
              </a:rPr>
              <a:t>in een snel veranderende wereld.</a:t>
            </a:r>
          </a:p>
          <a:p>
            <a:pPr marL="0" indent="0"/>
            <a:endParaRPr lang="nl-NL" sz="2800">
              <a:solidFill>
                <a:srgbClr val="026F74"/>
              </a:solidFill>
              <a:latin typeface="Calibri"/>
              <a:cs typeface="Calibri"/>
            </a:endParaRPr>
          </a:p>
          <a:p>
            <a:pPr marL="0" indent="0"/>
            <a:r>
              <a:rPr lang="nl-NL" sz="2800">
                <a:solidFill>
                  <a:srgbClr val="026F74"/>
                </a:solidFill>
                <a:latin typeface="Calibri"/>
                <a:cs typeface="Calibri"/>
              </a:rPr>
              <a:t>En hen daarbij ondersteunen in het leren van taal-, reken- en studievaardigheden.</a:t>
            </a:r>
          </a:p>
          <a:p>
            <a:pPr marL="0" indent="0"/>
            <a:endParaRPr lang="nl-NL" sz="2000">
              <a:solidFill>
                <a:srgbClr val="026F74"/>
              </a:solidFill>
              <a:latin typeface="Calibri"/>
              <a:cs typeface="Calibri"/>
            </a:endParaRPr>
          </a:p>
          <a:p>
            <a:pPr marL="0" indent="0"/>
            <a:endParaRPr lang="nl-NL" sz="2000">
              <a:solidFill>
                <a:srgbClr val="026F74"/>
              </a:solidFill>
              <a:latin typeface="Calibri"/>
              <a:cs typeface="Calibri"/>
            </a:endParaRPr>
          </a:p>
          <a:p>
            <a:pPr marL="0" indent="0"/>
            <a:r>
              <a:rPr lang="nl-NL" sz="3200" i="1">
                <a:solidFill>
                  <a:srgbClr val="026F74"/>
                </a:solidFill>
                <a:latin typeface="Calibri"/>
                <a:ea typeface="+mn-lt"/>
                <a:cs typeface="Calibri"/>
              </a:rPr>
              <a:t>‘Bij het Nova groei je als mens.'</a:t>
            </a:r>
          </a:p>
          <a:p>
            <a:pPr marL="0" indent="0"/>
            <a:endParaRPr lang="nl-NL" sz="2000">
              <a:solidFill>
                <a:srgbClr val="026F74"/>
              </a:solidFill>
              <a:latin typeface="Calibri"/>
              <a:cs typeface="Calibri"/>
            </a:endParaRPr>
          </a:p>
          <a:p>
            <a:pPr marL="0" indent="0"/>
            <a:endParaRPr lang="nl-NL" sz="2000">
              <a:solidFill>
                <a:srgbClr val="026F74"/>
              </a:solidFill>
              <a:latin typeface="Calibri"/>
              <a:cs typeface="Calibri"/>
            </a:endParaRPr>
          </a:p>
          <a:p>
            <a:pPr marL="0" indent="0"/>
            <a:endParaRPr lang="nl-NL" sz="1600">
              <a:solidFill>
                <a:srgbClr val="026F74"/>
              </a:solidFill>
              <a:latin typeface="Calibri"/>
              <a:cs typeface="Calibri"/>
            </a:endParaRPr>
          </a:p>
          <a:p>
            <a:pPr>
              <a:buFont typeface="Courier New"/>
              <a:buChar char="o"/>
            </a:pPr>
            <a:endParaRPr lang="nl-NL">
              <a:solidFill>
                <a:srgbClr val="026F74"/>
              </a:solidFill>
              <a:latin typeface="Calibri"/>
              <a:cs typeface="Calibri"/>
            </a:endParaRPr>
          </a:p>
          <a:p>
            <a:endParaRPr lang="nl-NL">
              <a:latin typeface="Calibri"/>
              <a:cs typeface="Calibri"/>
            </a:endParaRPr>
          </a:p>
          <a:p>
            <a:endParaRPr lang="nl-NL">
              <a:latin typeface="Calibri"/>
              <a:cs typeface="Calibri"/>
            </a:endParaRPr>
          </a:p>
          <a:p>
            <a:endParaRPr lang="nl-NL">
              <a:latin typeface="Calibri"/>
              <a:cs typeface="Calibri"/>
            </a:endParaRPr>
          </a:p>
        </p:txBody>
      </p:sp>
      <p:sp>
        <p:nvSpPr>
          <p:cNvPr id="10" name="Titel 1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2196662" y="304800"/>
            <a:ext cx="6695818" cy="89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nl-NL" sz="3600" b="1" kern="0">
                <a:solidFill>
                  <a:srgbClr val="026F74"/>
                </a:solidFill>
                <a:latin typeface="Calibri"/>
                <a:cs typeface="Calibri"/>
              </a:rPr>
              <a:t>Onze missie   </a:t>
            </a:r>
          </a:p>
        </p:txBody>
      </p:sp>
      <p:pic>
        <p:nvPicPr>
          <p:cNvPr id="9" name="Afbeelding 9" descr="Afbeelding met tekening&#10;&#10;Beschrijving is gegenereerd met zeer hoge betrouwbaarheid">
            <a:extLst>
              <a:ext uri="{FF2B5EF4-FFF2-40B4-BE49-F238E27FC236}">
                <a16:creationId xmlns:a16="http://schemas.microsoft.com/office/drawing/2014/main" id="{C61E48ED-2C2B-4DB5-B603-2FEC72CDF2B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43520" y="5987123"/>
            <a:ext cx="1300479" cy="867993"/>
          </a:xfrm>
          <a:prstGeom prst="rect">
            <a:avLst/>
          </a:prstGeom>
        </p:spPr>
      </p:pic>
      <p:pic>
        <p:nvPicPr>
          <p:cNvPr id="11" name="Afbeelding 10" descr="NovaLogo_Klein.tif">
            <a:extLst>
              <a:ext uri="{FF2B5EF4-FFF2-40B4-BE49-F238E27FC236}">
                <a16:creationId xmlns:a16="http://schemas.microsoft.com/office/drawing/2014/main" id="{F5F45818-2F5F-4833-99FA-6BC845FC0FC7}"/>
              </a:ext>
            </a:extLst>
          </p:cNvPr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17365" y="6013450"/>
            <a:ext cx="1676400" cy="685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94179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vervolg12.jp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0" y="0"/>
            <a:ext cx="1784350" cy="68770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057400" y="304800"/>
            <a:ext cx="6635750" cy="838200"/>
          </a:xfrm>
        </p:spPr>
        <p:txBody>
          <a:bodyPr/>
          <a:lstStyle/>
          <a:p>
            <a:r>
              <a:rPr lang="nl-NL">
                <a:latin typeface="Calibri"/>
                <a:cs typeface="Calibri"/>
              </a:rPr>
              <a:t>      </a:t>
            </a:r>
            <a:r>
              <a:rPr lang="nl-NL">
                <a:solidFill>
                  <a:srgbClr val="026F74"/>
                </a:solidFill>
                <a:latin typeface="Calibri"/>
                <a:cs typeface="Calibri"/>
              </a:rPr>
              <a:t>Drieslag bij het Nova College</a:t>
            </a:r>
          </a:p>
        </p:txBody>
      </p:sp>
      <p:sp>
        <p:nvSpPr>
          <p:cNvPr id="7" name="Rechthoek 6"/>
          <p:cNvSpPr/>
          <p:nvPr>
            <p:custDataLst>
              <p:tags r:id="rId4"/>
            </p:custDataLst>
          </p:nvPr>
        </p:nvSpPr>
        <p:spPr>
          <a:xfrm>
            <a:off x="0" y="4749800"/>
            <a:ext cx="1676400" cy="916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2057400" y="1600200"/>
            <a:ext cx="6635750" cy="4686320"/>
          </a:xfrm>
        </p:spPr>
        <p:txBody>
          <a:bodyPr/>
          <a:lstStyle/>
          <a:p>
            <a:endParaRPr lang="nl-NL" sz="1800"/>
          </a:p>
          <a:p>
            <a:endParaRPr lang="nl-NL"/>
          </a:p>
        </p:txBody>
      </p:sp>
      <p:sp>
        <p:nvSpPr>
          <p:cNvPr id="22" name="Ovaal 21"/>
          <p:cNvSpPr/>
          <p:nvPr/>
        </p:nvSpPr>
        <p:spPr>
          <a:xfrm>
            <a:off x="2971800" y="2971800"/>
            <a:ext cx="2743200" cy="2743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23" name="Ovaal 22"/>
          <p:cNvSpPr/>
          <p:nvPr/>
        </p:nvSpPr>
        <p:spPr>
          <a:xfrm>
            <a:off x="4038600" y="1447800"/>
            <a:ext cx="2743200" cy="2743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24" name="Ovaal 23"/>
          <p:cNvSpPr/>
          <p:nvPr/>
        </p:nvSpPr>
        <p:spPr>
          <a:xfrm>
            <a:off x="5105400" y="2971800"/>
            <a:ext cx="2743200" cy="27432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25" name="Tekstvak 24"/>
          <p:cNvSpPr txBox="1"/>
          <p:nvPr/>
        </p:nvSpPr>
        <p:spPr>
          <a:xfrm>
            <a:off x="4139952" y="1484784"/>
            <a:ext cx="252027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sz="2200">
                <a:solidFill>
                  <a:srgbClr val="026F74"/>
                </a:solidFill>
                <a:latin typeface="Calibri"/>
                <a:cs typeface="Calibri"/>
              </a:rPr>
              <a:t>Taal- en rekengericht vakonderwijs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sz="1600" i="1">
                <a:solidFill>
                  <a:srgbClr val="026F74"/>
                </a:solidFill>
                <a:latin typeface="Calibri"/>
                <a:cs typeface="Calibri"/>
              </a:rPr>
              <a:t>in opleiding en bpv</a:t>
            </a:r>
          </a:p>
        </p:txBody>
      </p:sp>
      <p:sp>
        <p:nvSpPr>
          <p:cNvPr id="26" name="Tekstvak 25"/>
          <p:cNvSpPr txBox="1"/>
          <p:nvPr/>
        </p:nvSpPr>
        <p:spPr>
          <a:xfrm rot="10800000" flipV="1">
            <a:off x="2843808" y="3883736"/>
            <a:ext cx="21602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sz="2200">
                <a:solidFill>
                  <a:srgbClr val="026F74"/>
                </a:solidFill>
                <a:latin typeface="Calibri"/>
                <a:cs typeface="Calibri"/>
              </a:rPr>
              <a:t>Taal- en rekenlessen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sz="1600" i="1">
                <a:solidFill>
                  <a:srgbClr val="026F74"/>
                </a:solidFill>
                <a:latin typeface="Calibri"/>
                <a:cs typeface="Calibri"/>
              </a:rPr>
              <a:t>in opleiding</a:t>
            </a:r>
          </a:p>
        </p:txBody>
      </p:sp>
      <p:sp>
        <p:nvSpPr>
          <p:cNvPr id="27" name="Tekstvak 26"/>
          <p:cNvSpPr txBox="1"/>
          <p:nvPr/>
        </p:nvSpPr>
        <p:spPr>
          <a:xfrm rot="10800000" flipV="1">
            <a:off x="5580112" y="3436194"/>
            <a:ext cx="2376264" cy="169277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nl-NL" sz="2200">
                <a:solidFill>
                  <a:srgbClr val="000000"/>
                </a:solidFill>
                <a:latin typeface="Calibri"/>
                <a:cs typeface="Calibri"/>
              </a:rPr>
              <a:t>          		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 sz="2200">
              <a:solidFill>
                <a:srgbClr val="000000"/>
              </a:solidFill>
              <a:latin typeface="Calibri"/>
              <a:cs typeface="Calibri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sz="2200">
                <a:solidFill>
                  <a:schemeClr val="bg2">
                    <a:lumMod val="90000"/>
                    <a:lumOff val="10000"/>
                  </a:schemeClr>
                </a:solidFill>
                <a:latin typeface="Calibri"/>
                <a:cs typeface="Calibri"/>
              </a:rPr>
              <a:t>Taal- en reken-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sz="2200">
                <a:solidFill>
                  <a:schemeClr val="bg2">
                    <a:lumMod val="90000"/>
                    <a:lumOff val="10000"/>
                  </a:schemeClr>
                </a:solidFill>
                <a:latin typeface="Calibri"/>
                <a:cs typeface="Calibri"/>
              </a:rPr>
              <a:t>ondersteuning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nl-NL" sz="1600" i="1">
                <a:solidFill>
                  <a:schemeClr val="bg2">
                    <a:lumMod val="90000"/>
                    <a:lumOff val="10000"/>
                  </a:schemeClr>
                </a:solidFill>
                <a:latin typeface="Calibri"/>
                <a:cs typeface="Calibri"/>
              </a:rPr>
              <a:t>in Studiecentrum</a:t>
            </a:r>
          </a:p>
        </p:txBody>
      </p:sp>
      <p:pic>
        <p:nvPicPr>
          <p:cNvPr id="4" name="Afbeelding 9" descr="Afbeelding met tekening&#10;&#10;Beschrijving is gegenereerd met zeer hoge betrouwbaarheid">
            <a:extLst>
              <a:ext uri="{FF2B5EF4-FFF2-40B4-BE49-F238E27FC236}">
                <a16:creationId xmlns:a16="http://schemas.microsoft.com/office/drawing/2014/main" id="{A94B6867-4436-4131-9ABE-8360064C38A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43520" y="5987123"/>
            <a:ext cx="1300479" cy="867993"/>
          </a:xfrm>
          <a:prstGeom prst="rect">
            <a:avLst/>
          </a:prstGeom>
        </p:spPr>
      </p:pic>
      <p:pic>
        <p:nvPicPr>
          <p:cNvPr id="14" name="Afbeelding 13" descr="NovaLogo_Klein.tif">
            <a:extLst>
              <a:ext uri="{FF2B5EF4-FFF2-40B4-BE49-F238E27FC236}">
                <a16:creationId xmlns:a16="http://schemas.microsoft.com/office/drawing/2014/main" id="{DBEFF3B1-3852-4391-B103-87247235DCD6}"/>
              </a:ext>
            </a:extLst>
          </p:cNvPr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17365" y="6013450"/>
            <a:ext cx="1676400" cy="685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5059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vervolg04.jp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784350" cy="6877050"/>
          </a:xfrm>
          <a:prstGeom prst="rect">
            <a:avLst/>
          </a:prstGeom>
        </p:spPr>
      </p:pic>
      <p:sp>
        <p:nvSpPr>
          <p:cNvPr id="7" name="Rechthoek 6"/>
          <p:cNvSpPr/>
          <p:nvPr>
            <p:custDataLst>
              <p:tags r:id="rId3"/>
            </p:custDataLst>
          </p:nvPr>
        </p:nvSpPr>
        <p:spPr>
          <a:xfrm>
            <a:off x="0" y="4749800"/>
            <a:ext cx="1676400" cy="916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2057399" y="548680"/>
            <a:ext cx="7086601" cy="576064"/>
          </a:xfrm>
        </p:spPr>
        <p:txBody>
          <a:bodyPr/>
          <a:lstStyle/>
          <a:p>
            <a:r>
              <a:rPr lang="nl-NL">
                <a:solidFill>
                  <a:srgbClr val="026F74"/>
                </a:solidFill>
                <a:latin typeface="Calibri"/>
                <a:cs typeface="Calibri"/>
              </a:rPr>
              <a:t>Waarom zijn wij dit project gestart?</a:t>
            </a:r>
            <a:endParaRPr lang="nl-NL">
              <a:latin typeface="Calibri"/>
              <a:cs typeface="Calibri"/>
            </a:endParaRPr>
          </a:p>
        </p:txBody>
      </p:sp>
      <p:sp>
        <p:nvSpPr>
          <p:cNvPr id="11" name="Rechthoek 10"/>
          <p:cNvSpPr/>
          <p:nvPr/>
        </p:nvSpPr>
        <p:spPr>
          <a:xfrm>
            <a:off x="2173206" y="1287200"/>
            <a:ext cx="6605068" cy="5632311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nl-NL" sz="2400">
              <a:solidFill>
                <a:srgbClr val="026F74"/>
              </a:solidFill>
              <a:latin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026F74"/>
                </a:solidFill>
                <a:latin typeface="Calibri"/>
                <a:cs typeface="Arial"/>
              </a:rPr>
              <a:t>Studenten in aanraking brengen met boeken en laten ervaren dat lezen leuk kan zijn.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400">
              <a:solidFill>
                <a:srgbClr val="026F74"/>
              </a:solidFill>
              <a:latin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026F74"/>
                </a:solidFill>
                <a:latin typeface="Calibri"/>
                <a:cs typeface="Arial"/>
              </a:rPr>
              <a:t>Leesvaardigheid en daarmee taalontwikkeling en persoonlijke ontwikkeling stimuleren. </a:t>
            </a:r>
            <a:endParaRPr lang="nl-NL" sz="2400" dirty="0">
              <a:solidFill>
                <a:srgbClr val="026F74"/>
              </a:solidFill>
              <a:latin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400">
              <a:solidFill>
                <a:srgbClr val="026F74"/>
              </a:solidFill>
              <a:latin typeface="Calibri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400" dirty="0">
                <a:solidFill>
                  <a:srgbClr val="026F74"/>
                </a:solidFill>
                <a:latin typeface="Calibri"/>
                <a:cs typeface="Arial"/>
              </a:rPr>
              <a:t>Docenten aanmoedigen, ondersteunen en faciliteren om het vrij lezen een plaats binnen het lesprogramma te (kunnen) geven.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400">
              <a:solidFill>
                <a:srgbClr val="026F74"/>
              </a:solidFill>
              <a:latin typeface="Calibri"/>
            </a:endParaRPr>
          </a:p>
          <a:p>
            <a:endParaRPr lang="nl-NL" sz="2800"/>
          </a:p>
          <a:p>
            <a:pPr marL="342900" indent="-342900">
              <a:buFont typeface="Wingdings" charset="2"/>
              <a:buChar char="§"/>
            </a:pPr>
            <a:endParaRPr lang="nl-NL" sz="2800">
              <a:solidFill>
                <a:srgbClr val="026F74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endParaRPr lang="nl-NL" sz="2000">
              <a:solidFill>
                <a:srgbClr val="026F74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charset="2"/>
              <a:buChar char="§"/>
            </a:pPr>
            <a:endParaRPr lang="nl-NL" sz="2000">
              <a:solidFill>
                <a:srgbClr val="026F74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Afbeelding 9" descr="Afbeelding met tekening&#10;&#10;Beschrijving is gegenereerd met zeer hoge betrouwbaarheid">
            <a:extLst>
              <a:ext uri="{FF2B5EF4-FFF2-40B4-BE49-F238E27FC236}">
                <a16:creationId xmlns:a16="http://schemas.microsoft.com/office/drawing/2014/main" id="{284EDD3A-61D0-493E-BA22-7016E08D3D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43520" y="5987123"/>
            <a:ext cx="1300479" cy="867993"/>
          </a:xfrm>
          <a:prstGeom prst="rect">
            <a:avLst/>
          </a:prstGeom>
        </p:spPr>
      </p:pic>
      <p:pic>
        <p:nvPicPr>
          <p:cNvPr id="10" name="Afbeelding 9" descr="NovaLogo_Klein.tif">
            <a:extLst>
              <a:ext uri="{FF2B5EF4-FFF2-40B4-BE49-F238E27FC236}">
                <a16:creationId xmlns:a16="http://schemas.microsoft.com/office/drawing/2014/main" id="{88D444D2-8994-4ACD-AD4D-E22B167CCFB1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17365" y="6013450"/>
            <a:ext cx="1676400" cy="685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021644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vervolg01.jp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0" y="0"/>
            <a:ext cx="1784350" cy="6877050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175640" y="304800"/>
            <a:ext cx="6716840" cy="679174"/>
          </a:xfrm>
        </p:spPr>
        <p:txBody>
          <a:bodyPr/>
          <a:lstStyle/>
          <a:p>
            <a:r>
              <a:rPr lang="nl-NL">
                <a:solidFill>
                  <a:srgbClr val="026F74"/>
                </a:solidFill>
                <a:latin typeface="Calibri"/>
                <a:cs typeface="Calibri"/>
              </a:rPr>
              <a:t>Leesmotivatie als basis</a:t>
            </a:r>
          </a:p>
        </p:txBody>
      </p:sp>
      <p:sp>
        <p:nvSpPr>
          <p:cNvPr id="9" name="Rechthoek 8"/>
          <p:cNvSpPr/>
          <p:nvPr>
            <p:custDataLst>
              <p:tags r:id="rId4"/>
            </p:custDataLst>
          </p:nvPr>
        </p:nvSpPr>
        <p:spPr>
          <a:xfrm>
            <a:off x="0" y="4749800"/>
            <a:ext cx="1676400" cy="916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2270234" y="1484784"/>
            <a:ext cx="6422916" cy="50405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nl-NL" sz="2800">
              <a:solidFill>
                <a:srgbClr val="026F74"/>
              </a:solidFill>
              <a:latin typeface="Calibri"/>
            </a:endParaRPr>
          </a:p>
          <a:p>
            <a:pPr marL="457200" indent="-457200">
              <a:buFontTx/>
              <a:buChar char="-"/>
            </a:pPr>
            <a:endParaRPr lang="nl-NL" sz="2400">
              <a:solidFill>
                <a:srgbClr val="026F74"/>
              </a:solidFill>
              <a:latin typeface="Calibri"/>
            </a:endParaRPr>
          </a:p>
          <a:p>
            <a:pPr marL="0" indent="0"/>
            <a:endParaRPr lang="nl-NL" sz="2400">
              <a:solidFill>
                <a:srgbClr val="026F74"/>
              </a:solidFill>
              <a:latin typeface="Calibri"/>
              <a:cs typeface="Calibri"/>
            </a:endParaRPr>
          </a:p>
          <a:p>
            <a:pPr marL="0" indent="0"/>
            <a:endParaRPr lang="nl-NL" sz="2400">
              <a:solidFill>
                <a:srgbClr val="026F74"/>
              </a:solidFill>
              <a:latin typeface="Calibri"/>
              <a:cs typeface="Calibri"/>
            </a:endParaRPr>
          </a:p>
          <a:p>
            <a:pPr marL="0" indent="0"/>
            <a:endParaRPr lang="nl-NL" sz="2000" b="1">
              <a:latin typeface="Calibri"/>
              <a:cs typeface="Calibri"/>
            </a:endParaRPr>
          </a:p>
          <a:p>
            <a:endParaRPr lang="nl-NL" sz="2000">
              <a:latin typeface="Calibri"/>
              <a:cs typeface="Calibri"/>
            </a:endParaRPr>
          </a:p>
          <a:p>
            <a:pPr marL="0" lvl="0" indent="0"/>
            <a:endParaRPr lang="nl-NL" sz="2000">
              <a:solidFill>
                <a:srgbClr val="000000"/>
              </a:solidFill>
              <a:latin typeface="Calibri"/>
              <a:cs typeface="Calibri"/>
            </a:endParaRPr>
          </a:p>
          <a:p>
            <a:pPr marL="0" lvl="0" indent="0"/>
            <a:endParaRPr lang="nl-NL" sz="2000">
              <a:solidFill>
                <a:srgbClr val="000000"/>
              </a:solidFill>
              <a:latin typeface="Calibri"/>
              <a:cs typeface="Calibri"/>
            </a:endParaRPr>
          </a:p>
          <a:p>
            <a:pPr marL="0" lvl="0" indent="0"/>
            <a:r>
              <a:rPr lang="nl-NL" sz="2000">
                <a:solidFill>
                  <a:srgbClr val="000000"/>
                </a:solidFill>
                <a:latin typeface="Calibri"/>
                <a:cs typeface="Calibri"/>
              </a:rPr>
              <a:t>	</a:t>
            </a:r>
          </a:p>
          <a:p>
            <a:endParaRPr lang="nl-NL" sz="1300">
              <a:latin typeface="Calibri"/>
              <a:cs typeface="Calibri"/>
            </a:endParaRPr>
          </a:p>
          <a:p>
            <a:endParaRPr lang="nl-NL" sz="1300">
              <a:latin typeface="Calibri"/>
              <a:cs typeface="Calibri"/>
            </a:endParaRPr>
          </a:p>
          <a:p>
            <a:r>
              <a:rPr lang="nl-NL">
                <a:latin typeface="Calibri"/>
                <a:cs typeface="Calibri"/>
              </a:rPr>
              <a:t>	</a:t>
            </a:r>
          </a:p>
          <a:p>
            <a:r>
              <a:rPr lang="nl-NL">
                <a:latin typeface="Calibri"/>
                <a:cs typeface="Calibri"/>
              </a:rPr>
              <a:t>	</a:t>
            </a:r>
          </a:p>
          <a:p>
            <a:pPr>
              <a:buFont typeface="Wingdings" charset="2"/>
              <a:buChar char="§"/>
            </a:pPr>
            <a:endParaRPr lang="nl-NL">
              <a:latin typeface="Calibri"/>
              <a:cs typeface="Calibri"/>
            </a:endParaRPr>
          </a:p>
          <a:p>
            <a:pPr>
              <a:buFont typeface="Wingdings" charset="2"/>
              <a:buChar char="ü"/>
            </a:pPr>
            <a:endParaRPr lang="nl-NL"/>
          </a:p>
        </p:txBody>
      </p:sp>
      <p:pic>
        <p:nvPicPr>
          <p:cNvPr id="4" name="Afbeelding 9" descr="Afbeelding met tekening&#10;&#10;Beschrijving is gegenereerd met zeer hoge betrouwbaarheid">
            <a:extLst>
              <a:ext uri="{FF2B5EF4-FFF2-40B4-BE49-F238E27FC236}">
                <a16:creationId xmlns:a16="http://schemas.microsoft.com/office/drawing/2014/main" id="{75322F4F-4D75-46FD-A3AE-05D85C2A9F7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43520" y="5987123"/>
            <a:ext cx="1300479" cy="867993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343FB2B4-5024-4029-9CBA-F416D9A83930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590" y="1413627"/>
            <a:ext cx="3632375" cy="446039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al 10">
            <a:extLst>
              <a:ext uri="{FF2B5EF4-FFF2-40B4-BE49-F238E27FC236}">
                <a16:creationId xmlns:a16="http://schemas.microsoft.com/office/drawing/2014/main" id="{11F15A8B-53C1-40D2-A242-2DB0B251646B}"/>
              </a:ext>
            </a:extLst>
          </p:cNvPr>
          <p:cNvSpPr/>
          <p:nvPr/>
        </p:nvSpPr>
        <p:spPr>
          <a:xfrm>
            <a:off x="2969503" y="1254601"/>
            <a:ext cx="4482548" cy="2798293"/>
          </a:xfrm>
          <a:prstGeom prst="ellipse">
            <a:avLst/>
          </a:prstGeom>
          <a:noFill/>
          <a:ln w="57150">
            <a:solidFill>
              <a:srgbClr val="88001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>
            <a:extLst>
              <a:ext uri="{FF2B5EF4-FFF2-40B4-BE49-F238E27FC236}">
                <a16:creationId xmlns:a16="http://schemas.microsoft.com/office/drawing/2014/main" id="{DFAC3A41-B8BB-457D-82F4-D5119E000891}"/>
              </a:ext>
            </a:extLst>
          </p:cNvPr>
          <p:cNvSpPr/>
          <p:nvPr/>
        </p:nvSpPr>
        <p:spPr>
          <a:xfrm>
            <a:off x="3016102" y="3398361"/>
            <a:ext cx="4482548" cy="2798293"/>
          </a:xfrm>
          <a:prstGeom prst="ellipse">
            <a:avLst/>
          </a:prstGeom>
          <a:noFill/>
          <a:ln w="57150">
            <a:solidFill>
              <a:srgbClr val="88001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 descr="NovaLogo_Klein.tif">
            <a:extLst>
              <a:ext uri="{FF2B5EF4-FFF2-40B4-BE49-F238E27FC236}">
                <a16:creationId xmlns:a16="http://schemas.microsoft.com/office/drawing/2014/main" id="{2A9866DD-0E8E-498A-B33F-D1CD9E1A2530}"/>
              </a:ext>
            </a:extLst>
          </p:cNvPr>
          <p:cNvPicPr>
            <a:picLocks/>
          </p:cNvPicPr>
          <p:nvPr>
            <p:custDataLst>
              <p:tags r:id="rId6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17365" y="6013450"/>
            <a:ext cx="1676400" cy="685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492492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vervolg05.jpg"/>
          <p:cNvPicPr>
            <a:picLocks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0" y="0"/>
            <a:ext cx="1784350" cy="68770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2057400" y="304800"/>
            <a:ext cx="6635750" cy="747936"/>
          </a:xfrm>
        </p:spPr>
        <p:txBody>
          <a:bodyPr/>
          <a:lstStyle/>
          <a:p>
            <a:br>
              <a:rPr lang="nl-NL"/>
            </a:br>
            <a:br>
              <a:rPr lang="nl-NL"/>
            </a:br>
            <a:br>
              <a:rPr lang="nl-NL"/>
            </a:br>
            <a:br>
              <a:rPr lang="nl-NL"/>
            </a:br>
            <a:endParaRPr lang="nl-NL"/>
          </a:p>
        </p:txBody>
      </p:sp>
      <p:sp>
        <p:nvSpPr>
          <p:cNvPr id="7" name="Rechthoek 6"/>
          <p:cNvSpPr/>
          <p:nvPr>
            <p:custDataLst>
              <p:tags r:id="rId4"/>
            </p:custDataLst>
          </p:nvPr>
        </p:nvSpPr>
        <p:spPr>
          <a:xfrm>
            <a:off x="0" y="4749800"/>
            <a:ext cx="1676400" cy="916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nl-NL">
              <a:solidFill>
                <a:srgbClr val="FFFFFF"/>
              </a:solidFill>
            </a:endParaRPr>
          </a:p>
        </p:txBody>
      </p:sp>
      <p:sp>
        <p:nvSpPr>
          <p:cNvPr id="10" name="Titel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2196662" y="304800"/>
            <a:ext cx="6695818" cy="89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nl-NL" sz="3600" b="1" kern="0">
                <a:solidFill>
                  <a:srgbClr val="026F74"/>
                </a:solidFill>
                <a:latin typeface="Calibri"/>
                <a:cs typeface="Calibri"/>
              </a:rPr>
              <a:t>Wat? </a:t>
            </a:r>
            <a:r>
              <a:rPr lang="nl-NL" sz="1400" b="1" kern="0">
                <a:solidFill>
                  <a:srgbClr val="026F74"/>
                </a:solidFill>
                <a:latin typeface="Calibri"/>
                <a:cs typeface="Calibri"/>
              </a:rPr>
              <a:t>Heb je nodig voor leesmotivatie? </a:t>
            </a:r>
          </a:p>
        </p:txBody>
      </p:sp>
      <p:pic>
        <p:nvPicPr>
          <p:cNvPr id="9" name="Afbeelding 9" descr="Afbeelding met tekening&#10;&#10;Beschrijving is gegenereerd met zeer hoge betrouwbaarheid">
            <a:extLst>
              <a:ext uri="{FF2B5EF4-FFF2-40B4-BE49-F238E27FC236}">
                <a16:creationId xmlns:a16="http://schemas.microsoft.com/office/drawing/2014/main" id="{C61E48ED-2C2B-4DB5-B603-2FEC72CDF2B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43520" y="5987123"/>
            <a:ext cx="1300479" cy="867993"/>
          </a:xfrm>
          <a:prstGeom prst="rect">
            <a:avLst/>
          </a:prstGeom>
        </p:spPr>
      </p:pic>
      <p:pic>
        <p:nvPicPr>
          <p:cNvPr id="24" name="Afbeelding 23" descr="Afbeelding met bibliotheek, boek, kamer, klein&#10;&#10;Automatisch gegenereerde beschrijving">
            <a:extLst>
              <a:ext uri="{FF2B5EF4-FFF2-40B4-BE49-F238E27FC236}">
                <a16:creationId xmlns:a16="http://schemas.microsoft.com/office/drawing/2014/main" id="{8E15C39A-5E04-4DA4-8CFA-622C0671001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1914879" y="795131"/>
            <a:ext cx="7116415" cy="3558208"/>
          </a:xfrm>
          <a:prstGeom prst="rect">
            <a:avLst/>
          </a:prstGeom>
        </p:spPr>
      </p:pic>
      <p:pic>
        <p:nvPicPr>
          <p:cNvPr id="25" name="Afbeelding 24" descr="Afbeelding met object, tekening, klok&#10;&#10;Automatisch gegenereerde beschrijving">
            <a:extLst>
              <a:ext uri="{FF2B5EF4-FFF2-40B4-BE49-F238E27FC236}">
                <a16:creationId xmlns:a16="http://schemas.microsoft.com/office/drawing/2014/main" id="{0C1EDE8C-337A-45FD-B9D6-8DE2822C14D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6220479" y="1853255"/>
            <a:ext cx="2037522" cy="2037522"/>
          </a:xfrm>
          <a:prstGeom prst="rect">
            <a:avLst/>
          </a:prstGeom>
        </p:spPr>
      </p:pic>
      <p:pic>
        <p:nvPicPr>
          <p:cNvPr id="26" name="Graphic 25" descr="Vraagteken">
            <a:extLst>
              <a:ext uri="{FF2B5EF4-FFF2-40B4-BE49-F238E27FC236}">
                <a16:creationId xmlns:a16="http://schemas.microsoft.com/office/drawing/2014/main" id="{C243CBA6-CC2A-4DF6-8AE4-4258DBDF9AF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718853" y="2124731"/>
            <a:ext cx="258417" cy="258417"/>
          </a:xfrm>
          <a:prstGeom prst="rect">
            <a:avLst/>
          </a:prstGeom>
        </p:spPr>
      </p:pic>
      <p:pic>
        <p:nvPicPr>
          <p:cNvPr id="27" name="Graphic 26" descr="Uitroepteken">
            <a:extLst>
              <a:ext uri="{FF2B5EF4-FFF2-40B4-BE49-F238E27FC236}">
                <a16:creationId xmlns:a16="http://schemas.microsoft.com/office/drawing/2014/main" id="{65EB9FC8-50BE-47B5-AE66-4CA2D2C4461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457722" y="2323514"/>
            <a:ext cx="258417" cy="258417"/>
          </a:xfrm>
          <a:prstGeom prst="rect">
            <a:avLst/>
          </a:prstGeom>
        </p:spPr>
      </p:pic>
      <p:pic>
        <p:nvPicPr>
          <p:cNvPr id="28" name="Graphic 27" descr="Boeken">
            <a:extLst>
              <a:ext uri="{FF2B5EF4-FFF2-40B4-BE49-F238E27FC236}">
                <a16:creationId xmlns:a16="http://schemas.microsoft.com/office/drawing/2014/main" id="{C5F7F199-B577-48FD-839C-D269D936E38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7239240" y="3264269"/>
            <a:ext cx="448858" cy="448858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8F4E8635-7658-47BD-841E-AF8CA7A766CA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08107" y="3874961"/>
            <a:ext cx="2094725" cy="2591917"/>
          </a:xfrm>
          <a:prstGeom prst="rect">
            <a:avLst/>
          </a:prstGeom>
        </p:spPr>
      </p:pic>
      <p:pic>
        <p:nvPicPr>
          <p:cNvPr id="30" name="Graphic 29" descr="Open boek">
            <a:extLst>
              <a:ext uri="{FF2B5EF4-FFF2-40B4-BE49-F238E27FC236}">
                <a16:creationId xmlns:a16="http://schemas.microsoft.com/office/drawing/2014/main" id="{3D1A13EA-086D-4422-89E3-2CF5D1DC4EB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19510769">
            <a:off x="2701259" y="4646067"/>
            <a:ext cx="908419" cy="908419"/>
          </a:xfrm>
          <a:prstGeom prst="rect">
            <a:avLst/>
          </a:prstGeom>
        </p:spPr>
      </p:pic>
      <p:sp>
        <p:nvSpPr>
          <p:cNvPr id="31" name="Tekstvak 30">
            <a:extLst>
              <a:ext uri="{FF2B5EF4-FFF2-40B4-BE49-F238E27FC236}">
                <a16:creationId xmlns:a16="http://schemas.microsoft.com/office/drawing/2014/main" id="{BEB864A8-0D16-4143-BDB2-96DD6E3DA36F}"/>
              </a:ext>
            </a:extLst>
          </p:cNvPr>
          <p:cNvSpPr txBox="1"/>
          <p:nvPr/>
        </p:nvSpPr>
        <p:spPr>
          <a:xfrm>
            <a:off x="1914879" y="1884368"/>
            <a:ext cx="13614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>
                <a:solidFill>
                  <a:srgbClr val="026F74"/>
                </a:solidFill>
              </a:rPr>
              <a:t>Collectie </a:t>
            </a:r>
          </a:p>
        </p:txBody>
      </p:sp>
      <p:sp>
        <p:nvSpPr>
          <p:cNvPr id="32" name="Tekstvak 31">
            <a:extLst>
              <a:ext uri="{FF2B5EF4-FFF2-40B4-BE49-F238E27FC236}">
                <a16:creationId xmlns:a16="http://schemas.microsoft.com/office/drawing/2014/main" id="{9B8AEE77-D727-4767-878B-5216B258AB29}"/>
              </a:ext>
            </a:extLst>
          </p:cNvPr>
          <p:cNvSpPr txBox="1"/>
          <p:nvPr/>
        </p:nvSpPr>
        <p:spPr>
          <a:xfrm>
            <a:off x="6369387" y="3899416"/>
            <a:ext cx="20375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>
                <a:solidFill>
                  <a:srgbClr val="026F74"/>
                </a:solidFill>
              </a:rPr>
              <a:t>+ het geschikte boek </a:t>
            </a:r>
          </a:p>
        </p:txBody>
      </p:sp>
      <p:sp>
        <p:nvSpPr>
          <p:cNvPr id="33" name="Tekstvak 32">
            <a:extLst>
              <a:ext uri="{FF2B5EF4-FFF2-40B4-BE49-F238E27FC236}">
                <a16:creationId xmlns:a16="http://schemas.microsoft.com/office/drawing/2014/main" id="{3EB33FCB-A360-4E36-8554-ABAFED0DA191}"/>
              </a:ext>
            </a:extLst>
          </p:cNvPr>
          <p:cNvSpPr txBox="1"/>
          <p:nvPr/>
        </p:nvSpPr>
        <p:spPr>
          <a:xfrm>
            <a:off x="2768946" y="6328378"/>
            <a:ext cx="20375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b="1">
                <a:solidFill>
                  <a:srgbClr val="026F74"/>
                </a:solidFill>
              </a:rPr>
              <a:t>+ leestijd</a:t>
            </a:r>
          </a:p>
        </p:txBody>
      </p:sp>
      <p:pic>
        <p:nvPicPr>
          <p:cNvPr id="34" name="Afbeelding 33" descr="NovaLogo_Klein.tif">
            <a:extLst>
              <a:ext uri="{FF2B5EF4-FFF2-40B4-BE49-F238E27FC236}">
                <a16:creationId xmlns:a16="http://schemas.microsoft.com/office/drawing/2014/main" id="{6CEBC48D-18DD-47BB-A428-E8D7ED025828}"/>
              </a:ext>
            </a:extLst>
          </p:cNvPr>
          <p:cNvPicPr>
            <a:picLocks/>
          </p:cNvPicPr>
          <p:nvPr>
            <p:custDataLst>
              <p:tags r:id="rId6"/>
            </p:custDataLst>
          </p:nvPr>
        </p:nvPicPr>
        <p:blipFill>
          <a:blip r:embed="rId24" cstate="print"/>
          <a:stretch>
            <a:fillRect/>
          </a:stretch>
        </p:blipFill>
        <p:spPr>
          <a:xfrm>
            <a:off x="17365" y="6013450"/>
            <a:ext cx="1676400" cy="685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9284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JABLOON" val="Standaard"/>
  <p:tag name="SJABLOONVERSIE" val="2007.3"/>
  <p:tag name="BEDRIJFID" val="9"/>
  <p:tag name="BEDRIJF" val="Educatie"/>
  <p:tag name="PRESENTATIESTIJL" val=""/>
  <p:tag name="TAAL" val="Nederlands"/>
  <p:tag name="TITELAUTEURS" val="0"/>
  <p:tag name="LAATSTEVASTEAFBEELDING" val="vervolg22.jpg"/>
  <p:tag name="DATUM" val="0"/>
  <p:tag name="DATUMTEKST" val="12-4-2010"/>
  <p:tag name="KOPTEKST" val="Stand van zaken Brede Onderwijsvoorziening"/>
  <p:tag name="TITEL" val="VRIJ LEZEN IN DE LES: heel gewoon"/>
  <p:tag name="VIEWOFFICEVERSIE" val="2017.2.2.2035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NTWERP" val="Tekst"/>
  <p:tag name="VARIANT" val="Tekst"/>
  <p:tag name="ONTWERPVERSIEDATUM" val="39604,4162962963"/>
  <p:tag name="VIEWOFFICEVERSIE" val="2009.2.0.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LogoVervolgDia"/>
  <p:tag name="NAAM" val="Logo"/>
  <p:tag name="ITEMLINKS" val="0"/>
  <p:tag name="ITEMTOP" val="460"/>
  <p:tag name="ITEMBREEDTE" val="132"/>
  <p:tag name="ITEMHOOGTE" val="54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NTWERP" val="Tekst"/>
  <p:tag name="VARIANT" val="Tekst"/>
  <p:tag name="ONTWERPVERSIEDATUM" val="39604,4162962963"/>
  <p:tag name="VIEWOFFICEVERSIE" val="2009.2.0.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EELDENBANK1" val="Vasteafbeeldingen"/>
  <p:tag name="NAAM" val="VasteAfbeelding"/>
  <p:tag name="ITEMLINKS" val="0"/>
  <p:tag name="ITEMTOP" val="0"/>
  <p:tag name="ITEMBREEDTE" val="140,5"/>
  <p:tag name="ITEMHOOGTE" val="541,5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162"/>
  <p:tag name="ITEMTOP" val="24"/>
  <p:tag name="ITEMBREEDTE" val="522,5"/>
  <p:tag name="ITEMHOOGTE" val="84,1250381469727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ExtraLogo"/>
  <p:tag name="NAAM" val="ExtraLogo"/>
  <p:tag name="ITEMLINKS" val="0"/>
  <p:tag name="ITEMTOP" val="374"/>
  <p:tag name="ITEMBREEDTE" val="132"/>
  <p:tag name="ITEMHOOGTE" val="72,1600036621094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162"/>
  <p:tag name="ITEMTOP" val="126"/>
  <p:tag name="ITEMBREEDTE" val="522,5"/>
  <p:tag name="ITEMHOOGTE" val="323,875030517578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LogoVervolgDia"/>
  <p:tag name="NAAM" val="Logo"/>
  <p:tag name="ITEMLINKS" val="0"/>
  <p:tag name="ITEMTOP" val="460"/>
  <p:tag name="ITEMBREEDTE" val="132"/>
  <p:tag name="ITEMHOOGTE" val="54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NTWERP" val="Tekst"/>
  <p:tag name="VARIANT" val="Tekst"/>
  <p:tag name="ONTWERPVERSIEDATUM" val="39604,4162962963"/>
  <p:tag name="VIEWOFFICEVERSIE" val="2009.2.0.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EELDENBANK1" val="Vasteafbeeldingen"/>
  <p:tag name="NAAM" val="VasteAfbeelding"/>
  <p:tag name="ITEMLINKS" val="0"/>
  <p:tag name="ITEMTOP" val="0"/>
  <p:tag name="ITEMBREEDTE" val="140,5"/>
  <p:tag name="ITEMHOOGTE" val="541,5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162"/>
  <p:tag name="ITEMTOP" val="24"/>
  <p:tag name="ITEMBREEDTE" val="522,5"/>
  <p:tag name="ITEMHOOGTE" val="84,125038146972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EELDENBANK1" val="Vasteafbeeldingen"/>
  <p:tag name="NAAM" val="VasteAfbeelding"/>
  <p:tag name="ITEMLINKS" val="0"/>
  <p:tag name="ITEMTOP" val="0"/>
  <p:tag name="ITEMBREEDTE" val="140,5"/>
  <p:tag name="ITEMHOOGTE" val="541,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ExtraLogo"/>
  <p:tag name="NAAM" val="ExtraLogo"/>
  <p:tag name="ITEMLINKS" val="0"/>
  <p:tag name="ITEMTOP" val="374"/>
  <p:tag name="ITEMBREEDTE" val="132"/>
  <p:tag name="ITEMHOOGTE" val="72,1600036621094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162"/>
  <p:tag name="ITEMTOP" val="126"/>
  <p:tag name="ITEMBREEDTE" val="522,5"/>
  <p:tag name="ITEMHOOGTE" val="323,875030517578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LogoVervolgDia"/>
  <p:tag name="NAAM" val="Logo"/>
  <p:tag name="ITEMLINKS" val="0"/>
  <p:tag name="ITEMTOP" val="460"/>
  <p:tag name="ITEMBREEDTE" val="132"/>
  <p:tag name="ITEMHOOGTE" val="54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NTWERP" val="Tekst"/>
  <p:tag name="VARIANT" val="Tekst"/>
  <p:tag name="ONTWERPVERSIEDATUM" val="39604,4162962963"/>
  <p:tag name="VIEWOFFICEVERSIE" val="2009.2.0.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EELDENBANK1" val="Vasteafbeeldingen"/>
  <p:tag name="NAAM" val="VasteAfbeelding"/>
  <p:tag name="ITEMLINKS" val="0"/>
  <p:tag name="ITEMTOP" val="0"/>
  <p:tag name="ITEMBREEDTE" val="140,5"/>
  <p:tag name="ITEMHOOGTE" val="541,5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162"/>
  <p:tag name="ITEMTOP" val="24"/>
  <p:tag name="ITEMBREEDTE" val="522,5"/>
  <p:tag name="ITEMHOOGTE" val="58,892593383789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LogoVervolgDia"/>
  <p:tag name="NAAM" val="Logo"/>
  <p:tag name="ITEMLINKS" val="0"/>
  <p:tag name="ITEMTOP" val="460"/>
  <p:tag name="ITEMBREEDTE" val="132"/>
  <p:tag name="ITEMHOOGTE" val="54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ExtraLogo"/>
  <p:tag name="NAAM" val="ExtraLogo"/>
  <p:tag name="ITEMLINKS" val="0"/>
  <p:tag name="ITEMTOP" val="374"/>
  <p:tag name="ITEMBREEDTE" val="132"/>
  <p:tag name="ITEMHOOGTE" val="72,160003662109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EELDENBANK1" val="Vasteafbeeldingen"/>
  <p:tag name="NAAM" val="VasteAfbeelding"/>
  <p:tag name="ITEMLINKS" val="0"/>
  <p:tag name="ITEMTOP" val="0"/>
  <p:tag name="ITEMBREEDTE" val="140,5"/>
  <p:tag name="ITEMHOOGTE" val="541,5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162"/>
  <p:tag name="ITEMTOP" val="105,572280883789"/>
  <p:tag name="ITEMBREEDTE" val="522,5"/>
  <p:tag name="ITEMHOOGTE" val="369,41795349121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ExtraLogo"/>
  <p:tag name="NAAM" val="ExtraLogo"/>
  <p:tag name="ITEMLINKS" val="0"/>
  <p:tag name="ITEMTOP" val="374"/>
  <p:tag name="ITEMBREEDTE" val="132"/>
  <p:tag name="ITEMHOOGTE" val="72,1600036621094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LogoVervolgDia"/>
  <p:tag name="NAAM" val="Logo"/>
  <p:tag name="ITEMLINKS" val="0"/>
  <p:tag name="ITEMTOP" val="460"/>
  <p:tag name="ITEMBREEDTE" val="132"/>
  <p:tag name="ITEMHOOGTE" val="54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NTWERP" val="Tekst"/>
  <p:tag name="VARIANT" val="Tekst"/>
  <p:tag name="ONTWERPVERSIEDATUM" val="39604,4162962963"/>
  <p:tag name="VIEWOFFICEVERSIE" val="2009.2.0.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EELDENBANK1" val="Vasteafbeeldingen"/>
  <p:tag name="NAAM" val="VasteAfbeelding"/>
  <p:tag name="ITEMLINKS" val="0"/>
  <p:tag name="ITEMTOP" val="0"/>
  <p:tag name="ITEMBREEDTE" val="140,5"/>
  <p:tag name="ITEMHOOGTE" val="541,5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162"/>
  <p:tag name="ITEMTOP" val="24"/>
  <p:tag name="ITEMBREEDTE" val="522,5"/>
  <p:tag name="ITEMHOOGTE" val="84,1250381469727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162"/>
  <p:tag name="ITEMTOP" val="126"/>
  <p:tag name="ITEMBREEDTE" val="522,5"/>
  <p:tag name="ITEMHOOGTE" val="323,875030517578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ExtraLogo"/>
  <p:tag name="NAAM" val="ExtraLogo"/>
  <p:tag name="ITEMLINKS" val="0"/>
  <p:tag name="ITEMTOP" val="374"/>
  <p:tag name="ITEMBREEDTE" val="132"/>
  <p:tag name="ITEMHOOGTE" val="72,1600036621094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LogoVervolgDia"/>
  <p:tag name="NAAM" val="Logo"/>
  <p:tag name="ITEMLINKS" val="0"/>
  <p:tag name="ITEMTOP" val="460"/>
  <p:tag name="ITEMBREEDTE" val="132"/>
  <p:tag name="ITEMHOOGTE" val="54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NTWERP" val="Tekst"/>
  <p:tag name="VARIANT" val="Tekst"/>
  <p:tag name="ONTWERPVERSIEDATUM" val="39604,4162962963"/>
  <p:tag name="VIEWOFFICEVERSIE" val="2009.2.0.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EELDENBANK1" val="Vasteafbeeldingen"/>
  <p:tag name="NAAM" val="VasteAfbeelding"/>
  <p:tag name="ITEMLINKS" val="0"/>
  <p:tag name="ITEMTOP" val="0"/>
  <p:tag name="ITEMBREEDTE" val="140,5"/>
  <p:tag name="ITEMHOOGTE" val="541,5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162"/>
  <p:tag name="ITEMTOP" val="24"/>
  <p:tag name="ITEMBREEDTE" val="522,5"/>
  <p:tag name="ITEMHOOGTE" val="84,125038146972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LogoVervolgDia"/>
  <p:tag name="NAAM" val="Logo"/>
  <p:tag name="ITEMLINKS" val="0"/>
  <p:tag name="ITEMTOP" val="460"/>
  <p:tag name="ITEMBREEDTE" val="132"/>
  <p:tag name="ITEMHOOGTE" val="54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LogoVervolgDia"/>
  <p:tag name="NAAM" val="Logo"/>
  <p:tag name="ITEMLINKS" val="0"/>
  <p:tag name="ITEMTOP" val="460"/>
  <p:tag name="ITEMBREEDTE" val="132"/>
  <p:tag name="ITEMHOOGTE" val="54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ExtraLogo"/>
  <p:tag name="NAAM" val="ExtraLogo"/>
  <p:tag name="ITEMLINKS" val="0"/>
  <p:tag name="ITEMTOP" val="374"/>
  <p:tag name="ITEMBREEDTE" val="132"/>
  <p:tag name="ITEMHOOGTE" val="72,1600036621094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162"/>
  <p:tag name="ITEMTOP" val="126"/>
  <p:tag name="ITEMBREEDTE" val="522,5"/>
  <p:tag name="ITEMHOOGTE" val="323,875030517578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EELDENBANK1" val="Vasteafbeeldingen"/>
  <p:tag name="NAAM" val="VasteAfbeelding"/>
  <p:tag name="ITEMLINKS" val="0"/>
  <p:tag name="ITEMTOP" val="0"/>
  <p:tag name="ITEMBREEDTE" val="140,5"/>
  <p:tag name="ITEMHOOGTE" val="541,5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LogoVervolgDia"/>
  <p:tag name="NAAM" val="Logo"/>
  <p:tag name="ITEMLINKS" val="0"/>
  <p:tag name="ITEMTOP" val="460"/>
  <p:tag name="ITEMBREEDTE" val="132"/>
  <p:tag name="ITEMHOOGTE" val="54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NTWERP" val="Tekst"/>
  <p:tag name="VARIANT" val="Tekst"/>
  <p:tag name="ONTWERPVERSIEDATUM" val="39604,4162962963"/>
  <p:tag name="VIEWOFFICEVERSIE" val="2009.2.0.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EELDENBANK1" val="Vasteafbeeldingen"/>
  <p:tag name="NAAM" val="VasteAfbeelding"/>
  <p:tag name="ITEMLINKS" val="0"/>
  <p:tag name="ITEMTOP" val="0"/>
  <p:tag name="ITEMBREEDTE" val="140,5"/>
  <p:tag name="ITEMHOOGTE" val="541,5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ExtraLogo"/>
  <p:tag name="NAAM" val="ExtraLogo"/>
  <p:tag name="ITEMLINKS" val="0"/>
  <p:tag name="ITEMTOP" val="374"/>
  <p:tag name="ITEMBREEDTE" val="132"/>
  <p:tag name="ITEMHOOGTE" val="72,1600036621094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LogoVervolgDia"/>
  <p:tag name="NAAM" val="Logo"/>
  <p:tag name="ITEMLINKS" val="0"/>
  <p:tag name="ITEMTOP" val="460"/>
  <p:tag name="ITEMBREEDTE" val="132"/>
  <p:tag name="ITEMHOOGTE" val="54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NTWERP" val="Titel"/>
  <p:tag name="VARIANT" val="Titel"/>
  <p:tag name="ONTWERPVERSIEDATUM" val="39604,4162962963"/>
  <p:tag name="HUIDIGEACHTERGROND" val="titelpagina.jpg"/>
  <p:tag name="VIEWOFFICEVERSIE" val="2011.3.2.1099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NTWERP" val="Tekst"/>
  <p:tag name="VARIANT" val="Tekst"/>
  <p:tag name="ONTWERPVERSIEDATUM" val="39604,4162962963"/>
  <p:tag name="VIEWOFFICEVERSIE" val="2009.2.0.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300"/>
  <p:tag name="ITEMTOP" val="30"/>
  <p:tag name="ITEMBREEDTE" val="402"/>
  <p:tag name="ITEMHOOGTE" val="155,624404907227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ExtraLogo"/>
  <p:tag name="NAAM" val="ExtraLogoTitel"/>
  <p:tag name="ITEMLINKS" val="0"/>
  <p:tag name="ITEMTOP" val="288"/>
  <p:tag name="ITEMBREEDTE" val="210"/>
  <p:tag name="ITEMHOOGTE" val="114,799926757813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Logo"/>
  <p:tag name="NAAM" val="LogoTitel"/>
  <p:tag name="ITEMLINKS" val="0"/>
  <p:tag name="ITEMTOP" val="419,299926757812"/>
  <p:tag name="ITEMBREEDTE" val="210"/>
  <p:tag name="ITEMHOOGTE" val="78,7999877929688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306"/>
  <p:tag name="ITEMTOP" val="236,249771118164"/>
  <p:tag name="ITEMBREEDTE" val="342,000122070313"/>
  <p:tag name="ITEMHOOGTE" val="186,838119506836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NTWERP" val="Tekst"/>
  <p:tag name="VARIANT" val="Tekst"/>
  <p:tag name="ONTWERPVERSIEDATUM" val="39604,4162962963"/>
  <p:tag name="VIEWOFFICEVERSIE" val="2009.2.0.0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EELDENBANK1" val="Vasteafbeeldingen"/>
  <p:tag name="NAAM" val="VasteAfbeelding"/>
  <p:tag name="ITEMLINKS" val="0"/>
  <p:tag name="ITEMTOP" val="0"/>
  <p:tag name="ITEMBREEDTE" val="140,5"/>
  <p:tag name="ITEMHOOGTE" val="541,5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162"/>
  <p:tag name="ITEMTOP" val="24"/>
  <p:tag name="ITEMBREEDTE" val="522,5"/>
  <p:tag name="ITEMHOOGTE" val="58,8925933837891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ExtraLogo"/>
  <p:tag name="NAAM" val="ExtraLogo"/>
  <p:tag name="ITEMLINKS" val="0"/>
  <p:tag name="ITEMTOP" val="374"/>
  <p:tag name="ITEMBREEDTE" val="132"/>
  <p:tag name="ITEMHOOGTE" val="72,1600036621094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162"/>
  <p:tag name="ITEMTOP" val="105,572280883789"/>
  <p:tag name="ITEMBREEDTE" val="522,5"/>
  <p:tag name="ITEMHOOGTE" val="369,417953491211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LogoVervolgDia"/>
  <p:tag name="NAAM" val="Logo"/>
  <p:tag name="ITEMLINKS" val="0"/>
  <p:tag name="ITEMTOP" val="460"/>
  <p:tag name="ITEMBREEDTE" val="132"/>
  <p:tag name="ITEMHOOGTE" val="5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EELDENBANK1" val="Vasteafbeeldingen"/>
  <p:tag name="NAAM" val="VasteAfbeelding"/>
  <p:tag name="ITEMLINKS" val="0"/>
  <p:tag name="ITEMTOP" val="0"/>
  <p:tag name="ITEMBREEDTE" val="140,5"/>
  <p:tag name="ITEMHOOGTE" val="541,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162"/>
  <p:tag name="ITEMTOP" val="24"/>
  <p:tag name="ITEMBREEDTE" val="522,5"/>
  <p:tag name="ITEMHOOGTE" val="58,892593383789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LogoVervolgDia"/>
  <p:tag name="NAAM" val="Logo"/>
  <p:tag name="ITEMLINKS" val="0"/>
  <p:tag name="ITEMTOP" val="460"/>
  <p:tag name="ITEMBREEDTE" val="132"/>
  <p:tag name="ITEMHOOGTE" val="5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ExtraLogo"/>
  <p:tag name="NAAM" val="ExtraLogo"/>
  <p:tag name="ITEMLINKS" val="0"/>
  <p:tag name="ITEMTOP" val="374"/>
  <p:tag name="ITEMBREEDTE" val="132"/>
  <p:tag name="ITEMHOOGTE" val="72,160003662109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162"/>
  <p:tag name="ITEMTOP" val="105,572280883789"/>
  <p:tag name="ITEMBREEDTE" val="522,5"/>
  <p:tag name="ITEMHOOGTE" val="369,4179534912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PaginaNummer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EELDENBANK1" val="Vasteafbeeldingen"/>
  <p:tag name="NAAM" val="VasteAfbeelding"/>
  <p:tag name="ITEMLINKS" val="0"/>
  <p:tag name="ITEMTOP" val="0"/>
  <p:tag name="ITEMBREEDTE" val="140,5"/>
  <p:tag name="ITEMHOOGTE" val="541,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LogoVervolgDia"/>
  <p:tag name="NAAM" val="Logo"/>
  <p:tag name="ITEMLINKS" val="0"/>
  <p:tag name="ITEMTOP" val="460"/>
  <p:tag name="ITEMBREEDTE" val="132"/>
  <p:tag name="ITEMHOOGTE" val="5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NTWERP" val="Tekst"/>
  <p:tag name="VARIANT" val="Tekst"/>
  <p:tag name="ONTWERPVERSIEDATUM" val="41051,4007175926"/>
  <p:tag name="VIEWOFFICEVERSIE" val="2011.3.2.1099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EELDENBANK1" val="Vasteafbeeldingen"/>
  <p:tag name="NAAM" val="VasteAfbeelding"/>
  <p:tag name="ITEMLINKS" val="0"/>
  <p:tag name="ITEMTOP" val="0"/>
  <p:tag name="ITEMBREEDTE" val="140,5"/>
  <p:tag name="ITEMHOOGTE" val="541,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160,456298828125"/>
  <p:tag name="ITEMTOP" val="-7,82614183425903"/>
  <p:tag name="ITEMBREEDTE" val="522,5"/>
  <p:tag name="ITEMHOOGTE" val="130,40818834304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LogoVervolgDia"/>
  <p:tag name="NAAM" val="Logo"/>
  <p:tag name="ITEMLINKS" val="0"/>
  <p:tag name="ITEMTOP" val="460"/>
  <p:tag name="ITEMBREEDTE" val="132"/>
  <p:tag name="ITEMHOOGTE" val="5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ExtraLogo"/>
  <p:tag name="NAAM" val="ExtraLogo"/>
  <p:tag name="ITEMLINKS" val="0"/>
  <p:tag name="ITEMTOP" val="374"/>
  <p:tag name="ITEMBREEDTE" val="132"/>
  <p:tag name="ITEMHOOGTE" val="72,160003662109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162"/>
  <p:tag name="ITEMTOP" val="108,812438964844"/>
  <p:tag name="ITEMBREEDTE" val="522,5"/>
  <p:tag name="ITEMHOOGTE" val="323,87503051757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Koptekst"/>
  <p:tag name="NAAM" val="Tekst:Variant:Tekst:3"/>
  <p:tag name="ITEMLINKS" val="162"/>
  <p:tag name="ITEMTOP" val="492,100006103516"/>
  <p:tag name="ITEMBREEDTE" val="322"/>
  <p:tag name="ITEMHOOGTE" val="20,791107177734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LogoVervolgDia"/>
  <p:tag name="NAAM" val="Logo"/>
  <p:tag name="ITEMLINKS" val="0"/>
  <p:tag name="ITEMTOP" val="460"/>
  <p:tag name="ITEMBREEDTE" val="132"/>
  <p:tag name="ITEMHOOGTE" val="5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Achtergrond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NTWERP" val="Tekst"/>
  <p:tag name="VARIANT" val="Tekst"/>
  <p:tag name="ONTWERPVERSIEDATUM" val="39604,4162962963"/>
  <p:tag name="VIEWOFFICEVERSIE" val="2009.2.0.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EELDENBANK1" val="Vasteafbeeldingen"/>
  <p:tag name="NAAM" val="VasteAfbeelding"/>
  <p:tag name="ITEMLINKS" val="0"/>
  <p:tag name="ITEMTOP" val="0"/>
  <p:tag name="ITEMBREEDTE" val="140,5"/>
  <p:tag name="ITEMHOOGTE" val="541,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162"/>
  <p:tag name="ITEMTOP" val="24"/>
  <p:tag name="ITEMBREEDTE" val="522,5"/>
  <p:tag name="ITEMHOOGTE" val="58,892593383789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ExtraLogo"/>
  <p:tag name="NAAM" val="ExtraLogo"/>
  <p:tag name="ITEMLINKS" val="0"/>
  <p:tag name="ITEMTOP" val="374"/>
  <p:tag name="ITEMBREEDTE" val="132"/>
  <p:tag name="ITEMHOOGTE" val="72,160003662109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162"/>
  <p:tag name="ITEMTOP" val="111,242202758789"/>
  <p:tag name="ITEMBREEDTE" val="538,195251464844"/>
  <p:tag name="ITEMHOOGTE" val="368,42778015136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162"/>
  <p:tag name="ITEMTOP" val="24"/>
  <p:tag name="ITEMBREEDTE" val="538,195251464844"/>
  <p:tag name="ITEMHOOGTE" val="64,562522888183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LogoVervolgDia"/>
  <p:tag name="NAAM" val="Logo"/>
  <p:tag name="ITEMLINKS" val="0"/>
  <p:tag name="ITEMTOP" val="460"/>
  <p:tag name="ITEMBREEDTE" val="132"/>
  <p:tag name="ITEMHOOGTE" val="5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NTWERP" val="Tekst"/>
  <p:tag name="VARIANT" val="Tekst"/>
  <p:tag name="ONTWERPVERSIEDATUM" val="39604,4162962963"/>
  <p:tag name="VIEWOFFICEVERSIE" val="2009.2.0.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EELDENBANK1" val="Vasteafbeeldingen"/>
  <p:tag name="NAAM" val="VasteAfbeelding"/>
  <p:tag name="ITEMLINKS" val="0"/>
  <p:tag name="ITEMTOP" val="0"/>
  <p:tag name="ITEMBREEDTE" val="140,5"/>
  <p:tag name="ITEMHOOGTE" val="541,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162"/>
  <p:tag name="ITEMTOP" val="24"/>
  <p:tag name="ITEMBREEDTE" val="522,5"/>
  <p:tag name="ITEMHOOGTE" val="84,125038146972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PresentatieTitel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ExtraLogo"/>
  <p:tag name="NAAM" val="ExtraLogo"/>
  <p:tag name="ITEMLINKS" val="0"/>
  <p:tag name="ITEMTOP" val="374"/>
  <p:tag name="ITEMBREEDTE" val="132"/>
  <p:tag name="ITEMHOOGTE" val="72,160003662109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162"/>
  <p:tag name="ITEMTOP" val="126"/>
  <p:tag name="ITEMBREEDTE" val="522,5"/>
  <p:tag name="ITEMHOOGTE" val="323,87503051757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LogoVervolgDia"/>
  <p:tag name="NAAM" val="Logo"/>
  <p:tag name="ITEMLINKS" val="0"/>
  <p:tag name="ITEMTOP" val="460"/>
  <p:tag name="ITEMBREEDTE" val="132"/>
  <p:tag name="ITEMHOOGTE" val="5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NTWERP" val="Tekst"/>
  <p:tag name="VARIANT" val="Tekst"/>
  <p:tag name="ONTWERPVERSIEDATUM" val="39604,4162962963"/>
  <p:tag name="VIEWOFFICEVERSIE" val="2009.2.0.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EELDENBANK1" val="Vasteafbeeldingen"/>
  <p:tag name="NAAM" val="VasteAfbeelding"/>
  <p:tag name="ITEMLINKS" val="0"/>
  <p:tag name="ITEMTOP" val="0"/>
  <p:tag name="ITEMBREEDTE" val="140,5"/>
  <p:tag name="ITEMHOOGTE" val="541,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ExtraLogo"/>
  <p:tag name="NAAM" val="ExtraLogo"/>
  <p:tag name="ITEMLINKS" val="0"/>
  <p:tag name="ITEMTOP" val="374"/>
  <p:tag name="ITEMBREEDTE" val="132"/>
  <p:tag name="ITEMHOOGTE" val="72,160003662109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LogoVervolgDia"/>
  <p:tag name="NAAM" val="Logo"/>
  <p:tag name="ITEMLINKS" val="0"/>
  <p:tag name="ITEMTOP" val="460"/>
  <p:tag name="ITEMBREEDTE" val="132"/>
  <p:tag name="ITEMHOOGTE" val="5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NTWERP" val="Tekst"/>
  <p:tag name="VARIANT" val="Tekst"/>
  <p:tag name="ONTWERPVERSIEDATUM" val="39604,4162962963"/>
  <p:tag name="VIEWOFFICEVERSIE" val="2009.2.0.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EELDENBANK1" val="Vasteafbeeldingen"/>
  <p:tag name="NAAM" val="VasteAfbeelding"/>
  <p:tag name="ITEMLINKS" val="0"/>
  <p:tag name="ITEMTOP" val="0"/>
  <p:tag name="ITEMBREEDTE" val="140,5"/>
  <p:tag name="ITEMHOOGTE" val="541,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162"/>
  <p:tag name="ITEMTOP" val="24"/>
  <p:tag name="ITEMBREEDTE" val="522,5"/>
  <p:tag name="ITEMHOOGTE" val="58,892593383789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NTWERP" val="Titel"/>
  <p:tag name="VARIANT" val="Titel"/>
  <p:tag name="ONTWERPVERSIEDATUM" val="39604,4162962963"/>
  <p:tag name="HUIDIGEACHTERGROND" val="titelpagina.jpg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ExtraLogo"/>
  <p:tag name="NAAM" val="ExtraLogo"/>
  <p:tag name="ITEMLINKS" val="0"/>
  <p:tag name="ITEMTOP" val="374"/>
  <p:tag name="ITEMBREEDTE" val="132"/>
  <p:tag name="ITEMHOOGTE" val="72,160003662109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162"/>
  <p:tag name="ITEMTOP" val="105,572280883789"/>
  <p:tag name="ITEMBREEDTE" val="522,5"/>
  <p:tag name="ITEMHOOGTE" val="369,41795349121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LogoVervolgDia"/>
  <p:tag name="NAAM" val="Logo"/>
  <p:tag name="ITEMLINKS" val="0"/>
  <p:tag name="ITEMTOP" val="460"/>
  <p:tag name="ITEMBREEDTE" val="132"/>
  <p:tag name="ITEMHOOGTE" val="5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NTWERP" val="Tekst"/>
  <p:tag name="VARIANT" val="Tekst"/>
  <p:tag name="ONTWERPVERSIEDATUM" val="39604,4162962963"/>
  <p:tag name="VIEWOFFICEVERSIE" val="2009.2.0.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EELDENBANK1" val="Vasteafbeeldingen"/>
  <p:tag name="NAAM" val="VasteAfbeelding"/>
  <p:tag name="ITEMLINKS" val="0"/>
  <p:tag name="ITEMTOP" val="0"/>
  <p:tag name="ITEMBREEDTE" val="140,5"/>
  <p:tag name="ITEMHOOGTE" val="541,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162"/>
  <p:tag name="ITEMTOP" val="24"/>
  <p:tag name="ITEMBREEDTE" val="522,5"/>
  <p:tag name="ITEMHOOGTE" val="58,892593383789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ExtraLogo"/>
  <p:tag name="NAAM" val="ExtraLogo"/>
  <p:tag name="ITEMLINKS" val="0"/>
  <p:tag name="ITEMTOP" val="374"/>
  <p:tag name="ITEMBREEDTE" val="132"/>
  <p:tag name="ITEMHOOGTE" val="72,160003662109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162"/>
  <p:tag name="ITEMTOP" val="24"/>
  <p:tag name="ITEMBREEDTE" val="538,195251464844"/>
  <p:tag name="ITEMHOOGTE" val="64,562522888183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LogoVervolgDia"/>
  <p:tag name="NAAM" val="Logo"/>
  <p:tag name="ITEMLINKS" val="0"/>
  <p:tag name="ITEMTOP" val="460"/>
  <p:tag name="ITEMBREEDTE" val="132"/>
  <p:tag name="ITEMHOOGTE" val="5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NTWERP" val="Tekst"/>
  <p:tag name="VARIANT" val="Tekst"/>
  <p:tag name="ONTWERPVERSIEDATUM" val="39604,4162962963"/>
  <p:tag name="VIEWOFFICEVERSIE" val="2009.2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281"/>
  <p:tag name="ITEMTOP" val="167,75"/>
  <p:tag name="ITEMBREEDTE" val="390,875"/>
  <p:tag name="ITEMHOOGTE" val="115,7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EELDENBANK1" val="Vasteafbeeldingen"/>
  <p:tag name="NAAM" val="VasteAfbeelding"/>
  <p:tag name="ITEMLINKS" val="0"/>
  <p:tag name="ITEMTOP" val="0"/>
  <p:tag name="ITEMBREEDTE" val="140,5"/>
  <p:tag name="ITEMHOOGTE" val="541,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162"/>
  <p:tag name="ITEMTOP" val="24"/>
  <p:tag name="ITEMBREEDTE" val="522,5"/>
  <p:tag name="ITEMHOOGTE" val="58,892593383789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ExtraLogo"/>
  <p:tag name="NAAM" val="ExtraLogo"/>
  <p:tag name="ITEMLINKS" val="0"/>
  <p:tag name="ITEMTOP" val="374"/>
  <p:tag name="ITEMBREEDTE" val="132"/>
  <p:tag name="ITEMHOOGTE" val="72,160003662109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162"/>
  <p:tag name="ITEMTOP" val="24"/>
  <p:tag name="ITEMBREEDTE" val="538,195251464844"/>
  <p:tag name="ITEMHOOGTE" val="64,562522888183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LogoVervolgDia"/>
  <p:tag name="NAAM" val="Logo"/>
  <p:tag name="ITEMLINKS" val="0"/>
  <p:tag name="ITEMTOP" val="460"/>
  <p:tag name="ITEMBREEDTE" val="132"/>
  <p:tag name="ITEMHOOGTE" val="5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NTWERP" val="Tekst"/>
  <p:tag name="VARIANT" val="Tekst"/>
  <p:tag name="ONTWERPVERSIEDATUM" val="39604,4162962963"/>
  <p:tag name="VIEWOFFICEVERSIE" val="2009.2.0.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EELDENBANK1" val="Vasteafbeeldingen"/>
  <p:tag name="NAAM" val="VasteAfbeelding"/>
  <p:tag name="ITEMLINKS" val="0"/>
  <p:tag name="ITEMTOP" val="0"/>
  <p:tag name="ITEMBREEDTE" val="140,5"/>
  <p:tag name="ITEMHOOGTE" val="541,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162"/>
  <p:tag name="ITEMTOP" val="24"/>
  <p:tag name="ITEMBREEDTE" val="522,5"/>
  <p:tag name="ITEMHOOGTE" val="84,1250381469727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ExtraLogo"/>
  <p:tag name="NAAM" val="ExtraLogo"/>
  <p:tag name="ITEMLINKS" val="0"/>
  <p:tag name="ITEMTOP" val="374"/>
  <p:tag name="ITEMBREEDTE" val="132"/>
  <p:tag name="ITEMHOOGTE" val="72,160003662109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162"/>
  <p:tag name="ITEMTOP" val="126"/>
  <p:tag name="ITEMBREEDTE" val="522,5"/>
  <p:tag name="ITEMHOOGTE" val="323,87503051757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ExtraLogo"/>
  <p:tag name="NAAM" val="ExtraLogoTitel"/>
  <p:tag name="ITEMLINKS" val="0"/>
  <p:tag name="ITEMTOP" val="288"/>
  <p:tag name="ITEMBREEDTE" val="210"/>
  <p:tag name="ITEMHOOGTE" val="114,79992675781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LogoVervolgDia"/>
  <p:tag name="NAAM" val="Logo"/>
  <p:tag name="ITEMLINKS" val="0"/>
  <p:tag name="ITEMTOP" val="460"/>
  <p:tag name="ITEMBREEDTE" val="132"/>
  <p:tag name="ITEMHOOGTE" val="5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NTWERP" val="Tekst"/>
  <p:tag name="VARIANT" val="Tekst"/>
  <p:tag name="ONTWERPVERSIEDATUM" val="39604,4162962963"/>
  <p:tag name="VIEWOFFICEVERSIE" val="2009.2.0.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EELDENBANK1" val="Vasteafbeeldingen"/>
  <p:tag name="NAAM" val="VasteAfbeelding"/>
  <p:tag name="ITEMLINKS" val="0"/>
  <p:tag name="ITEMTOP" val="0"/>
  <p:tag name="ITEMBREEDTE" val="140,5"/>
  <p:tag name="ITEMHOOGTE" val="541,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162"/>
  <p:tag name="ITEMTOP" val="24"/>
  <p:tag name="ITEMBREEDTE" val="522,5"/>
  <p:tag name="ITEMHOOGTE" val="58,892593383789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ExtraLogo"/>
  <p:tag name="NAAM" val="ExtraLogo"/>
  <p:tag name="ITEMLINKS" val="0"/>
  <p:tag name="ITEMTOP" val="374"/>
  <p:tag name="ITEMBREEDTE" val="132"/>
  <p:tag name="ITEMHOOGTE" val="72,160003662109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162"/>
  <p:tag name="ITEMTOP" val="105,572280883789"/>
  <p:tag name="ITEMBREEDTE" val="522,5"/>
  <p:tag name="ITEMHOOGTE" val="369,41795349121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LogoVervolgDia"/>
  <p:tag name="NAAM" val="Logo"/>
  <p:tag name="ITEMLINKS" val="0"/>
  <p:tag name="ITEMTOP" val="460"/>
  <p:tag name="ITEMBREEDTE" val="132"/>
  <p:tag name="ITEMHOOGTE" val="54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NTWERP" val="Tekst"/>
  <p:tag name="VARIANT" val="Tekst"/>
  <p:tag name="ONTWERPVERSIEDATUM" val="39604,4162962963"/>
  <p:tag name="VIEWOFFICEVERSIE" val="2009.2.0.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EELDENBANK1" val="Vasteafbeeldingen"/>
  <p:tag name="NAAM" val="VasteAfbeelding"/>
  <p:tag name="ITEMLINKS" val="0"/>
  <p:tag name="ITEMTOP" val="0"/>
  <p:tag name="ITEMBREEDTE" val="140,5"/>
  <p:tag name="ITEMHOOGTE" val="541,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162"/>
  <p:tag name="ITEMTOP" val="24"/>
  <p:tag name="ITEMBREEDTE" val="522,5"/>
  <p:tag name="ITEMHOOGTE" val="84,125038146972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Logo"/>
  <p:tag name="NAAM" val="LogoTitel"/>
  <p:tag name="ITEMLINKS" val="0"/>
  <p:tag name="ITEMTOP" val="419,299926757812"/>
  <p:tag name="ITEMBREEDTE" val="210"/>
  <p:tag name="ITEMHOOGTE" val="78,7999877929688"/>
  <p:tag name="ORIGINELEAFMETINGEN" val="0;419,299926757813;210;498,09991455078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LogoVervolgDia"/>
  <p:tag name="NAAM" val="Logo"/>
  <p:tag name="ITEMLINKS" val="0"/>
  <p:tag name="ITEMTOP" val="460"/>
  <p:tag name="ITEMBREEDTE" val="132"/>
  <p:tag name="ITEMHOOGTE" val="5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ExtraLogo"/>
  <p:tag name="NAAM" val="ExtraLogo"/>
  <p:tag name="ITEMLINKS" val="0"/>
  <p:tag name="ITEMTOP" val="374"/>
  <p:tag name="ITEMBREEDTE" val="132"/>
  <p:tag name="ITEMHOOGTE" val="72,1600036621094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162"/>
  <p:tag name="ITEMTOP" val="126"/>
  <p:tag name="ITEMBREEDTE" val="522,5"/>
  <p:tag name="ITEMHOOGTE" val="323,875030517578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EELDENBANK1" val="Vasteafbeeldingen"/>
  <p:tag name="NAAM" val="VasteAfbeelding"/>
  <p:tag name="ITEMLINKS" val="0"/>
  <p:tag name="ITEMTOP" val="0"/>
  <p:tag name="ITEMBREEDTE" val="140,5"/>
  <p:tag name="ITEMHOOGTE" val="541,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LogoVervolgDia"/>
  <p:tag name="NAAM" val="Logo"/>
  <p:tag name="ITEMLINKS" val="0"/>
  <p:tag name="ITEMTOP" val="460"/>
  <p:tag name="ITEMBREEDTE" val="132"/>
  <p:tag name="ITEMHOOGTE" val="5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NTWERP" val="Tekst"/>
  <p:tag name="VARIANT" val="Tekst"/>
  <p:tag name="ONTWERPVERSIEDATUM" val="39604,4162962963"/>
  <p:tag name="VIEWOFFICEVERSIE" val="2009.2.0.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EELDENBANK1" val="Vasteafbeeldingen"/>
  <p:tag name="NAAM" val="VasteAfbeelding"/>
  <p:tag name="ITEMLINKS" val="0"/>
  <p:tag name="ITEMTOP" val="0"/>
  <p:tag name="ITEMBREEDTE" val="140,5"/>
  <p:tag name="ITEMHOOGTE" val="541,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162"/>
  <p:tag name="ITEMTOP" val="24"/>
  <p:tag name="ITEMBREEDTE" val="522,5"/>
  <p:tag name="ITEMHOOGTE" val="84,1250381469727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ExtraLogo"/>
  <p:tag name="NAAM" val="ExtraLogo"/>
  <p:tag name="ITEMLINKS" val="0"/>
  <p:tag name="ITEMTOP" val="374"/>
  <p:tag name="ITEMBREEDTE" val="132"/>
  <p:tag name="ITEMHOOGTE" val="72,1600036621094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162"/>
  <p:tag name="ITEMTOP" val="126"/>
  <p:tag name="ITEMBREEDTE" val="522,5"/>
  <p:tag name="ITEMHOOGTE" val="323,87503051757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281"/>
  <p:tag name="ITEMTOP" val="167,75"/>
  <p:tag name="ITEMBREEDTE" val="390,875"/>
  <p:tag name="ITEMHOOGTE" val="115,7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LogoVervolgDia"/>
  <p:tag name="NAAM" val="Logo"/>
  <p:tag name="ITEMLINKS" val="0"/>
  <p:tag name="ITEMTOP" val="460"/>
  <p:tag name="ITEMBREEDTE" val="132"/>
  <p:tag name="ITEMHOOGTE" val="54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NTWERP" val="Tekst"/>
  <p:tag name="VARIANT" val="Tekst"/>
  <p:tag name="ONTWERPVERSIEDATUM" val="39604,4162962963"/>
  <p:tag name="VIEWOFFICEVERSIE" val="2009.2.0.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EELDENBANK1" val="Vasteafbeeldingen"/>
  <p:tag name="NAAM" val="VasteAfbeelding"/>
  <p:tag name="ITEMLINKS" val="0"/>
  <p:tag name="ITEMTOP" val="0"/>
  <p:tag name="ITEMBREEDTE" val="140,5"/>
  <p:tag name="ITEMHOOGTE" val="541,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162"/>
  <p:tag name="ITEMTOP" val="24"/>
  <p:tag name="ITEMBREEDTE" val="522,5"/>
  <p:tag name="ITEMHOOGTE" val="58,892593383789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ExtraLogo"/>
  <p:tag name="NAAM" val="ExtraLogo"/>
  <p:tag name="ITEMLINKS" val="0"/>
  <p:tag name="ITEMTOP" val="374"/>
  <p:tag name="ITEMBREEDTE" val="132"/>
  <p:tag name="ITEMHOOGTE" val="72,1600036621094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TEMLINKS" val="162"/>
  <p:tag name="ITEMTOP" val="105,572280883789"/>
  <p:tag name="ITEMBREEDTE" val="522,5"/>
  <p:tag name="ITEMHOOGTE" val="369,41795349121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LogoVervolgDia"/>
  <p:tag name="NAAM" val="Logo"/>
  <p:tag name="ITEMLINKS" val="0"/>
  <p:tag name="ITEMTOP" val="460"/>
  <p:tag name="ITEMBREEDTE" val="132"/>
  <p:tag name="ITEMHOOGTE" val="54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NTWERP" val="Tekst"/>
  <p:tag name="VARIANT" val="Tekst"/>
  <p:tag name="ONTWERPVERSIEDATUM" val="39604,4162962963"/>
  <p:tag name="VIEWOFFICEVERSIE" val="2009.2.0.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EELDENBANK1" val="Vasteafbeeldingen"/>
  <p:tag name="NAAM" val="VasteAfbeelding"/>
  <p:tag name="ITEMLINKS" val="0"/>
  <p:tag name="ITEMTOP" val="0"/>
  <p:tag name="ITEMBREEDTE" val="140,5"/>
  <p:tag name="ITEMHOOGTE" val="541,5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ExtraLogo"/>
  <p:tag name="NAAM" val="ExtraLogo"/>
  <p:tag name="ITEMLINKS" val="0"/>
  <p:tag name="ITEMTOP" val="374"/>
  <p:tag name="ITEMBREEDTE" val="132"/>
  <p:tag name="ITEMHOOGTE" val="72,1600036621094"/>
</p:tagLst>
</file>

<file path=ppt/theme/theme1.xml><?xml version="1.0" encoding="utf-8"?>
<a:theme xmlns:a="http://schemas.openxmlformats.org/drawingml/2006/main" name="Standaardontwerp">
  <a:themeElements>
    <a:clrScheme name="Standaardontwerp 1">
      <a:dk1>
        <a:srgbClr val="000000"/>
      </a:dk1>
      <a:lt1>
        <a:srgbClr val="FFFFFF"/>
      </a:lt1>
      <a:dk2>
        <a:srgbClr val="000000"/>
      </a:dk2>
      <a:lt2>
        <a:srgbClr val="005C61"/>
      </a:lt2>
      <a:accent1>
        <a:srgbClr val="FF6600"/>
      </a:accent1>
      <a:accent2>
        <a:srgbClr val="7FC31C"/>
      </a:accent2>
      <a:accent3>
        <a:srgbClr val="FFFFFF"/>
      </a:accent3>
      <a:accent4>
        <a:srgbClr val="000000"/>
      </a:accent4>
      <a:accent5>
        <a:srgbClr val="FFB8AA"/>
      </a:accent5>
      <a:accent6>
        <a:srgbClr val="72B018"/>
      </a:accent6>
      <a:hlink>
        <a:srgbClr val="00A0C6"/>
      </a:hlink>
      <a:folHlink>
        <a:srgbClr val="084081"/>
      </a:folHlink>
    </a:clrScheme>
    <a:fontScheme name="Standaardontwer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ardontwerp 1">
        <a:dk1>
          <a:srgbClr val="000000"/>
        </a:dk1>
        <a:lt1>
          <a:srgbClr val="FFFFFF"/>
        </a:lt1>
        <a:dk2>
          <a:srgbClr val="000000"/>
        </a:dk2>
        <a:lt2>
          <a:srgbClr val="005C61"/>
        </a:lt2>
        <a:accent1>
          <a:srgbClr val="FF6600"/>
        </a:accent1>
        <a:accent2>
          <a:srgbClr val="7FC31C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72B018"/>
        </a:accent6>
        <a:hlink>
          <a:srgbClr val="00A0C6"/>
        </a:hlink>
        <a:folHlink>
          <a:srgbClr val="08408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ACC8A1BAE2AD243B0D0B31E4DD85C41" ma:contentTypeVersion="12" ma:contentTypeDescription="Een nieuw document maken." ma:contentTypeScope="" ma:versionID="4bdb4de24a4da7127eaaafe527c712fb">
  <xsd:schema xmlns:xsd="http://www.w3.org/2001/XMLSchema" xmlns:xs="http://www.w3.org/2001/XMLSchema" xmlns:p="http://schemas.microsoft.com/office/2006/metadata/properties" xmlns:ns3="5a4a7038-20c8-4cea-8413-c88361de0eb4" xmlns:ns4="753f494a-520d-4d36-b630-e6243413e977" targetNamespace="http://schemas.microsoft.com/office/2006/metadata/properties" ma:root="true" ma:fieldsID="43e5ee899d32e4f7efb69be809e66314" ns3:_="" ns4:_="">
    <xsd:import namespace="5a4a7038-20c8-4cea-8413-c88361de0eb4"/>
    <xsd:import namespace="753f494a-520d-4d36-b630-e6243413e977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4a7038-20c8-4cea-8413-c88361de0eb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int-hash delen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3f494a-520d-4d36-b630-e6243413e9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7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7FC44B4-65B1-4322-A6DC-52C8E560D9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254CD89-5F00-49E4-BFC2-87B1522CC5CF}">
  <ds:schemaRefs>
    <ds:schemaRef ds:uri="http://schemas.microsoft.com/office/2006/metadata/properties"/>
    <ds:schemaRef ds:uri="753f494a-520d-4d36-b630-e6243413e977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5a4a7038-20c8-4cea-8413-c88361de0eb4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AE6623E-734E-4B24-B506-3894B61355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a4a7038-20c8-4cea-8413-c88361de0eb4"/>
    <ds:schemaRef ds:uri="753f494a-520d-4d36-b630-e6243413e9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969</Words>
  <Application>Microsoft Office PowerPoint</Application>
  <PresentationFormat>Diavoorstelling (4:3)</PresentationFormat>
  <Paragraphs>352</Paragraphs>
  <Slides>24</Slides>
  <Notes>24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25" baseType="lpstr">
      <vt:lpstr>Standaardontwerp</vt:lpstr>
      <vt:lpstr>VRIJ LEZEN IN DE KLAS: heel gewoon</vt:lpstr>
      <vt:lpstr>Wie is wie? </vt:lpstr>
      <vt:lpstr>Wat is het programma? </vt:lpstr>
      <vt:lpstr>PowerPoint-presentatie</vt:lpstr>
      <vt:lpstr>    </vt:lpstr>
      <vt:lpstr>      Drieslag bij het Nova College</vt:lpstr>
      <vt:lpstr>Waarom zijn wij dit project gestart?</vt:lpstr>
      <vt:lpstr>Leesmotivatie als basis</vt:lpstr>
      <vt:lpstr>    </vt:lpstr>
      <vt:lpstr>    </vt:lpstr>
      <vt:lpstr>Hoe?  Samenwerking tussen school en bibliotheek </vt:lpstr>
      <vt:lpstr>Wat was er al?</vt:lpstr>
      <vt:lpstr> Hoe hebben we het aangepakt?</vt:lpstr>
      <vt:lpstr>Welke stappen hebben we gezet?</vt:lpstr>
      <vt:lpstr>Wat houdt het project concreet in?</vt:lpstr>
      <vt:lpstr>Welke activiteiten bieden we aan?</vt:lpstr>
      <vt:lpstr>Wat zetten we in?</vt:lpstr>
      <vt:lpstr>Wat zetten we in?</vt:lpstr>
      <vt:lpstr>Wat zijn onze ervaringen?</vt:lpstr>
      <vt:lpstr>Wat zijn onze succesfactoren?</vt:lpstr>
      <vt:lpstr>Wat gaan we nog doen?</vt:lpstr>
      <vt:lpstr>Hoe gaan jullie het aanpakken? </vt:lpstr>
      <vt:lpstr>PowerPoint-presentatie</vt:lpstr>
      <vt:lpstr>VRAGEN?</vt:lpstr>
    </vt:vector>
  </TitlesOfParts>
  <Company>Nova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VRIJ LEZEN IN DE LES: heel gewoon</dc:title>
  <dc:creator>Fanny Zandvliet</dc:creator>
  <cp:lastModifiedBy>Zandvliet, Fanny</cp:lastModifiedBy>
  <cp:revision>136</cp:revision>
  <cp:lastPrinted>2018-10-11T11:57:01Z</cp:lastPrinted>
  <dcterms:modified xsi:type="dcterms:W3CDTF">2019-11-04T12:13:22Z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0x010100CACC8A1BAE2AD243B0D0B31E4DD85C41</vt:lpwstr>
  </property>
  <property fmtid="{D5CDD505-2E9C-101B-9397-08002B2CF9AE}" pid="3" name="IsMyDocuments">
    <vt:bool>true</vt:bool>
  </property>
  <property fmtid="{D5CDD505-2E9C-101B-9397-08002B2CF9AE}" pid="4" name="Order">
    <vt:r8>100</vt:r8>
  </property>
  <property fmtid="{D5CDD505-2E9C-101B-9397-08002B2CF9AE}" pid="5" name="AuthorIds_UIVersion_6656">
    <vt:lpwstr>152</vt:lpwstr>
  </property>
</Properties>
</file>